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147376429" r:id="rId2"/>
    <p:sldId id="2147376451" r:id="rId3"/>
    <p:sldId id="2147376449" r:id="rId4"/>
    <p:sldId id="2147376450" r:id="rId5"/>
    <p:sldId id="4390" r:id="rId6"/>
    <p:sldId id="2147470057" r:id="rId7"/>
    <p:sldId id="3327" r:id="rId8"/>
    <p:sldId id="3322" r:id="rId9"/>
    <p:sldId id="2147376457" r:id="rId10"/>
  </p:sldIdLst>
  <p:sldSz cx="13247688" cy="8172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A5A5A5"/>
    <a:srgbClr val="ED7D31"/>
    <a:srgbClr val="FFC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7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 Aditya" userId="f2d5f4ff-d31d-4219-a8b5-c59bd833ed94" providerId="ADAL" clId="{F53F8B07-A806-4346-9CD8-887842672A12}"/>
    <pc:docChg chg="delSld">
      <pc:chgData name="Sai Aditya" userId="f2d5f4ff-d31d-4219-a8b5-c59bd833ed94" providerId="ADAL" clId="{F53F8B07-A806-4346-9CD8-887842672A12}" dt="2023-03-27T18:08:36.832" v="0" actId="47"/>
      <pc:docMkLst>
        <pc:docMk/>
      </pc:docMkLst>
      <pc:sldChg chg="del">
        <pc:chgData name="Sai Aditya" userId="f2d5f4ff-d31d-4219-a8b5-c59bd833ed94" providerId="ADAL" clId="{F53F8B07-A806-4346-9CD8-887842672A12}" dt="2023-03-27T18:08:36.832" v="0" actId="47"/>
        <pc:sldMkLst>
          <pc:docMk/>
          <pc:sldMk cId="403612116" sldId="21474700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PUIAML\APTDC\CM%20PRESENTATIONS\GIS\MoU's%20List%20-%20are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22276471965674"/>
          <c:y val="0.27200453147116643"/>
          <c:w val="0.4300408652547274"/>
          <c:h val="0.752670796379895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Sheet5!$I$1</c:f>
              <c:strCache>
                <c:ptCount val="1"/>
                <c:pt idx="0">
                  <c:v>Investment Proposed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28-44C5-9A24-D6D615034F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D28-44C5-9A24-D6D615034F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D28-44C5-9A24-D6D615034F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D28-44C5-9A24-D6D615034F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D28-44C5-9A24-D6D615034F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D28-44C5-9A24-D6D615034F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D28-44C5-9A24-D6D615034F7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D28-44C5-9A24-D6D615034F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D28-44C5-9A24-D6D615034F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Sheet5!$H$2:$H$10</c:f>
              <c:strCache>
                <c:ptCount val="9"/>
                <c:pt idx="0">
                  <c:v>Rural Tourism </c:v>
                </c:pt>
                <c:pt idx="1">
                  <c:v>Medical Tourism </c:v>
                </c:pt>
                <c:pt idx="2">
                  <c:v>Eco Tourism </c:v>
                </c:pt>
                <c:pt idx="3">
                  <c:v>MICE Tourism </c:v>
                </c:pt>
                <c:pt idx="4">
                  <c:v>Destination Development </c:v>
                </c:pt>
                <c:pt idx="5">
                  <c:v>Tourism Infrastructure </c:v>
                </c:pt>
                <c:pt idx="6">
                  <c:v>Adventure Tourism </c:v>
                </c:pt>
                <c:pt idx="7">
                  <c:v>Leisure Tourism </c:v>
                </c:pt>
                <c:pt idx="8">
                  <c:v>Hospitality </c:v>
                </c:pt>
              </c:strCache>
            </c:strRef>
          </c:cat>
          <c:val>
            <c:numRef>
              <c:f>Sheet5!$I$2:$I$10</c:f>
              <c:numCache>
                <c:formatCode>General</c:formatCode>
                <c:ptCount val="9"/>
                <c:pt idx="0">
                  <c:v>10</c:v>
                </c:pt>
                <c:pt idx="1">
                  <c:v>100</c:v>
                </c:pt>
                <c:pt idx="2">
                  <c:v>454</c:v>
                </c:pt>
                <c:pt idx="3">
                  <c:v>560</c:v>
                </c:pt>
                <c:pt idx="4">
                  <c:v>1900</c:v>
                </c:pt>
                <c:pt idx="5">
                  <c:v>2376</c:v>
                </c:pt>
                <c:pt idx="6">
                  <c:v>2580</c:v>
                </c:pt>
                <c:pt idx="7">
                  <c:v>2794</c:v>
                </c:pt>
                <c:pt idx="8">
                  <c:v>11167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D28-44C5-9A24-D6D615034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49325344"/>
        <c:axId val="549325704"/>
      </c:barChart>
      <c:catAx>
        <c:axId val="54932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25704"/>
        <c:crosses val="autoZero"/>
        <c:auto val="1"/>
        <c:lblAlgn val="ctr"/>
        <c:lblOffset val="100"/>
        <c:noMultiLvlLbl val="0"/>
      </c:catAx>
      <c:valAx>
        <c:axId val="549325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5400000" vert="horz"/>
    <a:lstStyle/>
    <a:p>
      <a:pPr>
        <a:defRPr sz="2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73397-8BBE-4E88-82F8-6E6E42280C7B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1143000"/>
            <a:ext cx="5003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82A69-ACF2-4709-8CF3-62186AF0BF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28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514076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1028151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542227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2056303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2570378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3084454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3598530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4112605" algn="l" defTabSz="1028151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A8418-6693-467C-8787-04EE4B32B8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6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1143000"/>
            <a:ext cx="5003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CBCB2-EFB7-46E8-B3F4-E16E1C1FA13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84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1143000"/>
            <a:ext cx="5003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CBCB2-EFB7-46E8-B3F4-E16E1C1FA13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18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961" y="1337483"/>
            <a:ext cx="9935766" cy="2845223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5961" y="4292429"/>
            <a:ext cx="9935766" cy="1973116"/>
          </a:xfrm>
        </p:spPr>
        <p:txBody>
          <a:bodyPr/>
          <a:lstStyle>
            <a:lvl1pPr marL="0" indent="0" algn="ctr">
              <a:buNone/>
              <a:defRPr sz="2608"/>
            </a:lvl1pPr>
            <a:lvl2pPr marL="496794" indent="0" algn="ctr">
              <a:buNone/>
              <a:defRPr sz="2173"/>
            </a:lvl2pPr>
            <a:lvl3pPr marL="993587" indent="0" algn="ctr">
              <a:buNone/>
              <a:defRPr sz="1956"/>
            </a:lvl3pPr>
            <a:lvl4pPr marL="1490381" indent="0" algn="ctr">
              <a:buNone/>
              <a:defRPr sz="1739"/>
            </a:lvl4pPr>
            <a:lvl5pPr marL="1987174" indent="0" algn="ctr">
              <a:buNone/>
              <a:defRPr sz="1739"/>
            </a:lvl5pPr>
            <a:lvl6pPr marL="2483968" indent="0" algn="ctr">
              <a:buNone/>
              <a:defRPr sz="1739"/>
            </a:lvl6pPr>
            <a:lvl7pPr marL="2980761" indent="0" algn="ctr">
              <a:buNone/>
              <a:defRPr sz="1739"/>
            </a:lvl7pPr>
            <a:lvl8pPr marL="3477555" indent="0" algn="ctr">
              <a:buNone/>
              <a:defRPr sz="1739"/>
            </a:lvl8pPr>
            <a:lvl9pPr marL="3974348" indent="0" algn="ctr">
              <a:buNone/>
              <a:defRPr sz="17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2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1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0377" y="435107"/>
            <a:ext cx="2856533" cy="69257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0779" y="435107"/>
            <a:ext cx="8404002" cy="69257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4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335482-939B-4861-901E-8F5880A9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477" b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08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84850" y="1585067"/>
            <a:ext cx="11077988" cy="5418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519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79" y="2037438"/>
            <a:ext cx="11426131" cy="3399512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879" y="5469111"/>
            <a:ext cx="11426131" cy="1787723"/>
          </a:xfrm>
        </p:spPr>
        <p:txBody>
          <a:bodyPr/>
          <a:lstStyle>
            <a:lvl1pPr marL="0" indent="0">
              <a:buNone/>
              <a:defRPr sz="2608">
                <a:solidFill>
                  <a:schemeClr val="tx1">
                    <a:tint val="75000"/>
                  </a:schemeClr>
                </a:solidFill>
              </a:defRPr>
            </a:lvl1pPr>
            <a:lvl2pPr marL="496794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2pPr>
            <a:lvl3pPr marL="993587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3pPr>
            <a:lvl4pPr marL="149038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4pPr>
            <a:lvl5pPr marL="1987174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5pPr>
            <a:lvl6pPr marL="248396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6pPr>
            <a:lvl7pPr marL="298076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7pPr>
            <a:lvl8pPr marL="3477555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8pPr>
            <a:lvl9pPr marL="397434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32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779" y="2175537"/>
            <a:ext cx="5630267" cy="5185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6642" y="2175537"/>
            <a:ext cx="5630267" cy="5185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7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04" y="435108"/>
            <a:ext cx="11426131" cy="15796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505" y="2003386"/>
            <a:ext cx="5604392" cy="981828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505" y="2985214"/>
            <a:ext cx="5604392" cy="43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6642" y="2003386"/>
            <a:ext cx="5631993" cy="981828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6642" y="2985214"/>
            <a:ext cx="5631993" cy="43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92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9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B5049A0C-9625-6617-C0B3-1C42EC694C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03" y="5652611"/>
            <a:ext cx="2721986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5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05" y="544830"/>
            <a:ext cx="4272724" cy="1906905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1993" y="1176682"/>
            <a:ext cx="6706642" cy="5807736"/>
          </a:xfrm>
        </p:spPr>
        <p:txBody>
          <a:bodyPr/>
          <a:lstStyle>
            <a:lvl1pPr>
              <a:defRPr sz="3477"/>
            </a:lvl1pPr>
            <a:lvl2pPr>
              <a:defRPr sz="3042"/>
            </a:lvl2pPr>
            <a:lvl3pPr>
              <a:defRPr sz="2608"/>
            </a:lvl3pPr>
            <a:lvl4pPr>
              <a:defRPr sz="2173"/>
            </a:lvl4pPr>
            <a:lvl5pPr>
              <a:defRPr sz="2173"/>
            </a:lvl5pPr>
            <a:lvl6pPr>
              <a:defRPr sz="2173"/>
            </a:lvl6pPr>
            <a:lvl7pPr>
              <a:defRPr sz="2173"/>
            </a:lvl7pPr>
            <a:lvl8pPr>
              <a:defRPr sz="2173"/>
            </a:lvl8pPr>
            <a:lvl9pPr>
              <a:defRPr sz="21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505" y="2451735"/>
            <a:ext cx="4272724" cy="4542142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2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05" y="544830"/>
            <a:ext cx="4272724" cy="1906905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1993" y="1176682"/>
            <a:ext cx="6706642" cy="5807736"/>
          </a:xfrm>
        </p:spPr>
        <p:txBody>
          <a:bodyPr anchor="t"/>
          <a:lstStyle>
            <a:lvl1pPr marL="0" indent="0">
              <a:buNone/>
              <a:defRPr sz="3477"/>
            </a:lvl1pPr>
            <a:lvl2pPr marL="496794" indent="0">
              <a:buNone/>
              <a:defRPr sz="3042"/>
            </a:lvl2pPr>
            <a:lvl3pPr marL="993587" indent="0">
              <a:buNone/>
              <a:defRPr sz="2608"/>
            </a:lvl3pPr>
            <a:lvl4pPr marL="1490381" indent="0">
              <a:buNone/>
              <a:defRPr sz="2173"/>
            </a:lvl4pPr>
            <a:lvl5pPr marL="1987174" indent="0">
              <a:buNone/>
              <a:defRPr sz="2173"/>
            </a:lvl5pPr>
            <a:lvl6pPr marL="2483968" indent="0">
              <a:buNone/>
              <a:defRPr sz="2173"/>
            </a:lvl6pPr>
            <a:lvl7pPr marL="2980761" indent="0">
              <a:buNone/>
              <a:defRPr sz="2173"/>
            </a:lvl7pPr>
            <a:lvl8pPr marL="3477555" indent="0">
              <a:buNone/>
              <a:defRPr sz="2173"/>
            </a:lvl8pPr>
            <a:lvl9pPr marL="3974348" indent="0">
              <a:buNone/>
              <a:defRPr sz="21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505" y="2451735"/>
            <a:ext cx="4272724" cy="4542142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31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0779" y="435108"/>
            <a:ext cx="11426131" cy="1579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779" y="2175537"/>
            <a:ext cx="11426131" cy="5185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0778" y="7574651"/>
            <a:ext cx="2980730" cy="435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5886-0AAA-4165-ABF2-180F7CE1AD19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8297" y="7574651"/>
            <a:ext cx="4471095" cy="435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6180" y="7574651"/>
            <a:ext cx="2980730" cy="435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A1D2-4CDE-41C2-A85C-C961B1B7A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1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93587" rtl="0" eaLnBrk="1" latinLnBrk="0" hangingPunct="1">
        <a:lnSpc>
          <a:spcPct val="90000"/>
        </a:lnSpc>
        <a:spcBef>
          <a:spcPct val="0"/>
        </a:spcBef>
        <a:buNone/>
        <a:defRPr sz="4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397" indent="-248397" algn="l" defTabSz="993587" rtl="0" eaLnBrk="1" latinLnBrk="0" hangingPunct="1">
        <a:lnSpc>
          <a:spcPct val="90000"/>
        </a:lnSpc>
        <a:spcBef>
          <a:spcPts val="1087"/>
        </a:spcBef>
        <a:buFont typeface="Arial" panose="020B0604020202020204" pitchFamily="34" charset="0"/>
        <a:buChar char="•"/>
        <a:defRPr sz="3042" kern="1200">
          <a:solidFill>
            <a:schemeClr val="tx1"/>
          </a:solidFill>
          <a:latin typeface="+mn-lt"/>
          <a:ea typeface="+mn-ea"/>
          <a:cs typeface="+mn-cs"/>
        </a:defRPr>
      </a:lvl1pPr>
      <a:lvl2pPr marL="745190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608" kern="1200">
          <a:solidFill>
            <a:schemeClr val="tx1"/>
          </a:solidFill>
          <a:latin typeface="+mn-lt"/>
          <a:ea typeface="+mn-ea"/>
          <a:cs typeface="+mn-cs"/>
        </a:defRPr>
      </a:lvl2pPr>
      <a:lvl3pPr marL="124198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738777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223557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73236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3229158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72595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4222745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1pPr>
      <a:lvl2pPr marL="49679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93587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9038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198717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8396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8076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477555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97434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F1971841-B11E-4051-83CC-0456DAF6E052}"/>
              </a:ext>
            </a:extLst>
          </p:cNvPr>
          <p:cNvSpPr/>
          <p:nvPr/>
        </p:nvSpPr>
        <p:spPr>
          <a:xfrm flipV="1">
            <a:off x="934440" y="1104234"/>
            <a:ext cx="4293669" cy="3004386"/>
          </a:xfrm>
          <a:prstGeom prst="parallelogram">
            <a:avLst>
              <a:gd name="adj" fmla="val 8976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l"/>
            <a:endParaRPr lang="en-US" sz="1630" dirty="0" err="1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257B141-6CFC-4E9D-AD38-1DDD96EF9A79}"/>
              </a:ext>
            </a:extLst>
          </p:cNvPr>
          <p:cNvSpPr/>
          <p:nvPr/>
        </p:nvSpPr>
        <p:spPr>
          <a:xfrm flipV="1">
            <a:off x="3619460" y="4108615"/>
            <a:ext cx="4956054" cy="3725912"/>
          </a:xfrm>
          <a:prstGeom prst="parallelogram">
            <a:avLst>
              <a:gd name="adj" fmla="val 89764"/>
            </a:avLst>
          </a:prstGeom>
          <a:solidFill>
            <a:srgbClr val="70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l"/>
            <a:endParaRPr lang="en-US" sz="1630" dirty="0" err="1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1DD09-2151-458B-8C9A-B0883489E792}"/>
              </a:ext>
            </a:extLst>
          </p:cNvPr>
          <p:cNvSpPr/>
          <p:nvPr/>
        </p:nvSpPr>
        <p:spPr>
          <a:xfrm>
            <a:off x="1443055" y="2411266"/>
            <a:ext cx="7156117" cy="397430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30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l"/>
            <a:endParaRPr lang="en-US" sz="1630" dirty="0" err="1">
              <a:solidFill>
                <a:schemeClr val="bg1"/>
              </a:solidFill>
            </a:endParaRPr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CE7806AE-8F62-426B-A406-27C0419A0FFC}"/>
              </a:ext>
            </a:extLst>
          </p:cNvPr>
          <p:cNvSpPr/>
          <p:nvPr/>
        </p:nvSpPr>
        <p:spPr>
          <a:xfrm rot="5400000" flipV="1">
            <a:off x="6434589" y="1636512"/>
            <a:ext cx="6730298" cy="5642090"/>
          </a:xfrm>
          <a:prstGeom prst="flowChartManualInput">
            <a:avLst/>
          </a:prstGeom>
          <a:solidFill>
            <a:srgbClr val="70C204"/>
          </a:solidFill>
          <a:ln>
            <a:noFill/>
          </a:ln>
          <a:effectLst>
            <a:outerShdw blurRad="127000" dist="1016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l"/>
            <a:endParaRPr lang="en-US" sz="1630" dirty="0" err="1">
              <a:solidFill>
                <a:schemeClr val="bg1"/>
              </a:solidFill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205674F9-A6CC-4F4D-B955-715777DB52CB}"/>
              </a:ext>
            </a:extLst>
          </p:cNvPr>
          <p:cNvSpPr/>
          <p:nvPr/>
        </p:nvSpPr>
        <p:spPr>
          <a:xfrm rot="5400000" flipH="1">
            <a:off x="-2099521" y="3191929"/>
            <a:ext cx="6730298" cy="253125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50"/>
                </a:lnTo>
                <a:close/>
              </a:path>
            </a:pathLst>
          </a:custGeom>
          <a:ln>
            <a:solidFill>
              <a:schemeClr val="accent1"/>
            </a:solidFill>
          </a:ln>
          <a:effectLst>
            <a:outerShdw blurRad="127000" dist="101600" dir="26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l"/>
            <a:endParaRPr lang="en-US" sz="1630" dirty="0" err="1">
              <a:solidFill>
                <a:schemeClr val="bg1"/>
              </a:solidFill>
            </a:endParaRP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9208003D-6FC5-429E-9042-A984B12CE7A4}"/>
              </a:ext>
            </a:extLst>
          </p:cNvPr>
          <p:cNvSpPr/>
          <p:nvPr/>
        </p:nvSpPr>
        <p:spPr>
          <a:xfrm rot="5400000" flipV="1">
            <a:off x="7164988" y="1734093"/>
            <a:ext cx="6730298" cy="5446928"/>
          </a:xfrm>
          <a:prstGeom prst="flowChartManualInput">
            <a:avLst/>
          </a:prstGeom>
          <a:ln>
            <a:solidFill>
              <a:schemeClr val="accent1"/>
            </a:solidFill>
          </a:ln>
          <a:effectLst>
            <a:outerShdw blurRad="127000" dist="1016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l"/>
            <a:endParaRPr lang="en-US" sz="1630" dirty="0" err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72ED04-5A89-4A0F-A491-B60122B9777B}"/>
              </a:ext>
            </a:extLst>
          </p:cNvPr>
          <p:cNvSpPr/>
          <p:nvPr/>
        </p:nvSpPr>
        <p:spPr>
          <a:xfrm>
            <a:off x="2522389" y="2508846"/>
            <a:ext cx="4123343" cy="37791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l"/>
            <a:endParaRPr lang="en-US" sz="1630" dirty="0" err="1">
              <a:solidFill>
                <a:schemeClr val="bg1"/>
              </a:solidFill>
            </a:endParaRPr>
          </a:p>
        </p:txBody>
      </p:sp>
      <p:pic>
        <p:nvPicPr>
          <p:cNvPr id="25" name="Picture 2" descr="Ap Govt Logo Vector (.CDR) Free Download">
            <a:extLst>
              <a:ext uri="{FF2B5EF4-FFF2-40B4-BE49-F238E27FC236}">
                <a16:creationId xmlns:a16="http://schemas.microsoft.com/office/drawing/2014/main" id="{4FC77859-54BB-4AD6-9431-5475C91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095" y="1420114"/>
            <a:ext cx="1212732" cy="1347481"/>
          </a:xfrm>
          <a:prstGeom prst="rect">
            <a:avLst/>
          </a:prstGeom>
          <a:noFill/>
          <a:effectLst>
            <a:glow rad="1143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5">
            <a:extLst>
              <a:ext uri="{FF2B5EF4-FFF2-40B4-BE49-F238E27FC236}">
                <a16:creationId xmlns:a16="http://schemas.microsoft.com/office/drawing/2014/main" id="{449C6030-13F3-4BC6-839F-F10B2CC27578}"/>
              </a:ext>
            </a:extLst>
          </p:cNvPr>
          <p:cNvSpPr txBox="1">
            <a:spLocks/>
          </p:cNvSpPr>
          <p:nvPr/>
        </p:nvSpPr>
        <p:spPr>
          <a:xfrm>
            <a:off x="8649739" y="4667338"/>
            <a:ext cx="4445070" cy="2154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52"/>
              </a:spcAft>
            </a:pPr>
            <a:r>
              <a:rPr lang="en-US" sz="5216" b="1" dirty="0">
                <a:solidFill>
                  <a:schemeClr val="bg1"/>
                </a:solidFill>
                <a:latin typeface="Arial Narrow" panose="020B0606020202030204" pitchFamily="34" charset="0"/>
              </a:rPr>
              <a:t>Tourism</a:t>
            </a:r>
          </a:p>
          <a:p>
            <a:pPr algn="ctr">
              <a:spcAft>
                <a:spcPts val="652"/>
              </a:spcAft>
            </a:pPr>
            <a:r>
              <a:rPr lang="en-US" sz="5216" b="1" dirty="0">
                <a:solidFill>
                  <a:schemeClr val="bg1"/>
                </a:solidFill>
                <a:latin typeface="Arial Narrow" panose="020B0606020202030204" pitchFamily="34" charset="0"/>
              </a:rPr>
              <a:t>Andhra Pradesh</a:t>
            </a: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id="{A73D3085-A383-4C39-AE01-A5F36F8C5667}"/>
              </a:ext>
            </a:extLst>
          </p:cNvPr>
          <p:cNvSpPr txBox="1">
            <a:spLocks/>
          </p:cNvSpPr>
          <p:nvPr/>
        </p:nvSpPr>
        <p:spPr>
          <a:xfrm>
            <a:off x="8914991" y="2921426"/>
            <a:ext cx="3914567" cy="405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73" b="1" cap="all" dirty="0">
                <a:solidFill>
                  <a:schemeClr val="bg1"/>
                </a:solidFill>
                <a:latin typeface="Magmawave Caps" panose="02000803000000020004" pitchFamily="50" charset="0"/>
              </a:rPr>
              <a:t>Andhra Pradesh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E812FE-3F45-444C-8490-D23787B942A6}"/>
              </a:ext>
            </a:extLst>
          </p:cNvPr>
          <p:cNvCxnSpPr>
            <a:cxnSpLocks/>
          </p:cNvCxnSpPr>
          <p:nvPr/>
        </p:nvCxnSpPr>
        <p:spPr>
          <a:xfrm>
            <a:off x="8822721" y="5802225"/>
            <a:ext cx="4006837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4092FE5-CC4F-94C3-3704-033DDA92C4B1}"/>
              </a:ext>
            </a:extLst>
          </p:cNvPr>
          <p:cNvSpPr txBox="1"/>
          <p:nvPr/>
        </p:nvSpPr>
        <p:spPr>
          <a:xfrm>
            <a:off x="2596050" y="3488434"/>
            <a:ext cx="3968653" cy="1964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42" b="1" dirty="0"/>
              <a:t>POLICY BENCHMARKING AND EASE OF DOING BUSINESS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17F8436-FA48-53AF-8036-046CB67AC187}"/>
              </a:ext>
            </a:extLst>
          </p:cNvPr>
          <p:cNvSpPr txBox="1">
            <a:spLocks/>
          </p:cNvSpPr>
          <p:nvPr/>
        </p:nvSpPr>
        <p:spPr>
          <a:xfrm>
            <a:off x="8914989" y="3302439"/>
            <a:ext cx="3914567" cy="405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41" cap="all" dirty="0">
                <a:solidFill>
                  <a:schemeClr val="bg1"/>
                </a:solidFill>
                <a:latin typeface="Magmawave Caps" panose="02000803000000020004" pitchFamily="50" charset="0"/>
              </a:rPr>
              <a:t>Where, </a:t>
            </a:r>
            <a:r>
              <a:rPr lang="en-US" sz="1956" b="1" cap="all" dirty="0">
                <a:solidFill>
                  <a:schemeClr val="bg1"/>
                </a:solidFill>
                <a:latin typeface="Magmawave Caps" panose="02000803000000020004" pitchFamily="50" charset="0"/>
              </a:rPr>
              <a:t>A</a:t>
            </a:r>
            <a:r>
              <a:rPr lang="en-US" sz="1141" cap="all" dirty="0">
                <a:solidFill>
                  <a:schemeClr val="bg1"/>
                </a:solidFill>
                <a:latin typeface="Magmawave Caps" panose="02000803000000020004" pitchFamily="50" charset="0"/>
              </a:rPr>
              <a:t>bundance meets </a:t>
            </a:r>
            <a:r>
              <a:rPr lang="en-US" sz="1956" b="1" cap="all" dirty="0">
                <a:solidFill>
                  <a:schemeClr val="bg1"/>
                </a:solidFill>
                <a:latin typeface="Magmawave Caps" panose="02000803000000020004" pitchFamily="50" charset="0"/>
              </a:rPr>
              <a:t>P</a:t>
            </a:r>
            <a:r>
              <a:rPr lang="en-US" sz="1141" cap="all" dirty="0">
                <a:solidFill>
                  <a:schemeClr val="bg1"/>
                </a:solidFill>
                <a:latin typeface="Magmawave Caps" panose="02000803000000020004" pitchFamily="50" charset="0"/>
              </a:rPr>
              <a:t>rosperity</a:t>
            </a:r>
          </a:p>
        </p:txBody>
      </p:sp>
    </p:spTree>
    <p:extLst>
      <p:ext uri="{BB962C8B-B14F-4D97-AF65-F5344CB8AC3E}">
        <p14:creationId xmlns:p14="http://schemas.microsoft.com/office/powerpoint/2010/main" val="53540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6635-0DC3-17DC-1663-2B24BF1A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11" y="141038"/>
            <a:ext cx="12779698" cy="144034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Reasons To Invest In Andhra Pradesh Tourism</a:t>
            </a:r>
            <a:br>
              <a:rPr lang="en-US" sz="3200" dirty="0">
                <a:latin typeface="+mn-lt"/>
              </a:rPr>
            </a:br>
            <a:endParaRPr lang="en-IN" sz="320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F31093-17DF-502D-FA06-8EADC0B000EB}"/>
              </a:ext>
            </a:extLst>
          </p:cNvPr>
          <p:cNvGrpSpPr/>
          <p:nvPr/>
        </p:nvGrpSpPr>
        <p:grpSpPr>
          <a:xfrm>
            <a:off x="2222744" y="2743574"/>
            <a:ext cx="7396743" cy="4107857"/>
            <a:chOff x="547288" y="1272991"/>
            <a:chExt cx="10056552" cy="558500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F201807-AF0B-6C59-2290-E2E469D849D4}"/>
                </a:ext>
              </a:extLst>
            </p:cNvPr>
            <p:cNvSpPr/>
            <p:nvPr/>
          </p:nvSpPr>
          <p:spPr>
            <a:xfrm>
              <a:off x="2894012" y="6336120"/>
              <a:ext cx="6258977" cy="5218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3587">
                <a:defRPr/>
              </a:pPr>
              <a:endParaRPr lang="en-US" sz="22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70">
              <a:extLst>
                <a:ext uri="{FF2B5EF4-FFF2-40B4-BE49-F238E27FC236}">
                  <a16:creationId xmlns:a16="http://schemas.microsoft.com/office/drawing/2014/main" id="{A6AB4468-872F-9C3C-20E4-1D3AF9F4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359" y="6351811"/>
              <a:ext cx="287126" cy="34518"/>
            </a:xfrm>
            <a:custGeom>
              <a:avLst/>
              <a:gdLst>
                <a:gd name="T0" fmla="*/ 0 w 131"/>
                <a:gd name="T1" fmla="*/ 0 h 16"/>
                <a:gd name="T2" fmla="*/ 0 w 131"/>
                <a:gd name="T3" fmla="*/ 10 h 16"/>
                <a:gd name="T4" fmla="*/ 10 w 131"/>
                <a:gd name="T5" fmla="*/ 12 h 16"/>
                <a:gd name="T6" fmla="*/ 4 w 131"/>
                <a:gd name="T7" fmla="*/ 14 h 16"/>
                <a:gd name="T8" fmla="*/ 61 w 131"/>
                <a:gd name="T9" fmla="*/ 16 h 16"/>
                <a:gd name="T10" fmla="*/ 120 w 131"/>
                <a:gd name="T11" fmla="*/ 14 h 16"/>
                <a:gd name="T12" fmla="*/ 116 w 131"/>
                <a:gd name="T13" fmla="*/ 12 h 16"/>
                <a:gd name="T14" fmla="*/ 130 w 131"/>
                <a:gd name="T15" fmla="*/ 10 h 16"/>
                <a:gd name="T16" fmla="*/ 130 w 131"/>
                <a:gd name="T17" fmla="*/ 0 h 16"/>
                <a:gd name="T18" fmla="*/ 0 w 13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6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3" y="12"/>
                    <a:pt x="10" y="12"/>
                  </a:cubicBezTo>
                  <a:cubicBezTo>
                    <a:pt x="6" y="13"/>
                    <a:pt x="4" y="13"/>
                    <a:pt x="4" y="14"/>
                  </a:cubicBezTo>
                  <a:cubicBezTo>
                    <a:pt x="4" y="16"/>
                    <a:pt x="29" y="16"/>
                    <a:pt x="61" y="16"/>
                  </a:cubicBezTo>
                  <a:cubicBezTo>
                    <a:pt x="93" y="16"/>
                    <a:pt x="120" y="16"/>
                    <a:pt x="120" y="14"/>
                  </a:cubicBezTo>
                  <a:cubicBezTo>
                    <a:pt x="120" y="13"/>
                    <a:pt x="118" y="13"/>
                    <a:pt x="116" y="12"/>
                  </a:cubicBezTo>
                  <a:cubicBezTo>
                    <a:pt x="126" y="12"/>
                    <a:pt x="130" y="12"/>
                    <a:pt x="130" y="1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1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71">
              <a:extLst>
                <a:ext uri="{FF2B5EF4-FFF2-40B4-BE49-F238E27FC236}">
                  <a16:creationId xmlns:a16="http://schemas.microsoft.com/office/drawing/2014/main" id="{B4899885-273B-EA46-3BF7-9B3D1857F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928" y="5972116"/>
              <a:ext cx="464420" cy="406369"/>
            </a:xfrm>
            <a:prstGeom prst="ellipse">
              <a:avLst/>
            </a:prstGeom>
            <a:solidFill>
              <a:srgbClr val="31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72">
              <a:extLst>
                <a:ext uri="{FF2B5EF4-FFF2-40B4-BE49-F238E27FC236}">
                  <a16:creationId xmlns:a16="http://schemas.microsoft.com/office/drawing/2014/main" id="{FAE16A97-3489-757A-57C8-0FD0B8EB8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439" y="5217431"/>
              <a:ext cx="1316383" cy="955515"/>
            </a:xfrm>
            <a:custGeom>
              <a:avLst/>
              <a:gdLst>
                <a:gd name="T0" fmla="*/ 599 w 599"/>
                <a:gd name="T1" fmla="*/ 404 h 435"/>
                <a:gd name="T2" fmla="*/ 567 w 599"/>
                <a:gd name="T3" fmla="*/ 435 h 435"/>
                <a:gd name="T4" fmla="*/ 31 w 599"/>
                <a:gd name="T5" fmla="*/ 435 h 435"/>
                <a:gd name="T6" fmla="*/ 0 w 599"/>
                <a:gd name="T7" fmla="*/ 404 h 435"/>
                <a:gd name="T8" fmla="*/ 0 w 599"/>
                <a:gd name="T9" fmla="*/ 31 h 435"/>
                <a:gd name="T10" fmla="*/ 31 w 599"/>
                <a:gd name="T11" fmla="*/ 0 h 435"/>
                <a:gd name="T12" fmla="*/ 567 w 599"/>
                <a:gd name="T13" fmla="*/ 0 h 435"/>
                <a:gd name="T14" fmla="*/ 599 w 599"/>
                <a:gd name="T15" fmla="*/ 31 h 435"/>
                <a:gd name="T16" fmla="*/ 599 w 599"/>
                <a:gd name="T17" fmla="*/ 40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9" h="435">
                  <a:moveTo>
                    <a:pt x="599" y="404"/>
                  </a:moveTo>
                  <a:cubicBezTo>
                    <a:pt x="599" y="421"/>
                    <a:pt x="585" y="435"/>
                    <a:pt x="567" y="435"/>
                  </a:cubicBezTo>
                  <a:cubicBezTo>
                    <a:pt x="31" y="435"/>
                    <a:pt x="31" y="435"/>
                    <a:pt x="31" y="435"/>
                  </a:cubicBezTo>
                  <a:cubicBezTo>
                    <a:pt x="14" y="435"/>
                    <a:pt x="0" y="421"/>
                    <a:pt x="0" y="40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567" y="0"/>
                    <a:pt x="567" y="0"/>
                    <a:pt x="567" y="0"/>
                  </a:cubicBezTo>
                  <a:cubicBezTo>
                    <a:pt x="585" y="0"/>
                    <a:pt x="599" y="14"/>
                    <a:pt x="599" y="31"/>
                  </a:cubicBezTo>
                  <a:lnTo>
                    <a:pt x="599" y="4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D1BC2CE4-2FFC-4E7B-9570-CE49D1BE9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885" y="4999342"/>
              <a:ext cx="1523490" cy="337333"/>
            </a:xfrm>
            <a:custGeom>
              <a:avLst/>
              <a:gdLst>
                <a:gd name="T0" fmla="*/ 650 w 669"/>
                <a:gd name="T1" fmla="*/ 0 h 148"/>
                <a:gd name="T2" fmla="*/ 333 w 669"/>
                <a:gd name="T3" fmla="*/ 23 h 148"/>
                <a:gd name="T4" fmla="*/ 18 w 669"/>
                <a:gd name="T5" fmla="*/ 0 h 148"/>
                <a:gd name="T6" fmla="*/ 14 w 669"/>
                <a:gd name="T7" fmla="*/ 24 h 148"/>
                <a:gd name="T8" fmla="*/ 26 w 669"/>
                <a:gd name="T9" fmla="*/ 67 h 148"/>
                <a:gd name="T10" fmla="*/ 33 w 669"/>
                <a:gd name="T11" fmla="*/ 148 h 148"/>
                <a:gd name="T12" fmla="*/ 315 w 669"/>
                <a:gd name="T13" fmla="*/ 148 h 148"/>
                <a:gd name="T14" fmla="*/ 352 w 669"/>
                <a:gd name="T15" fmla="*/ 148 h 148"/>
                <a:gd name="T16" fmla="*/ 636 w 669"/>
                <a:gd name="T17" fmla="*/ 148 h 148"/>
                <a:gd name="T18" fmla="*/ 643 w 669"/>
                <a:gd name="T19" fmla="*/ 67 h 148"/>
                <a:gd name="T20" fmla="*/ 655 w 669"/>
                <a:gd name="T21" fmla="*/ 25 h 148"/>
                <a:gd name="T22" fmla="*/ 650 w 669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9" h="148">
                  <a:moveTo>
                    <a:pt x="650" y="0"/>
                  </a:moveTo>
                  <a:cubicBezTo>
                    <a:pt x="589" y="15"/>
                    <a:pt x="395" y="22"/>
                    <a:pt x="333" y="23"/>
                  </a:cubicBezTo>
                  <a:cubicBezTo>
                    <a:pt x="272" y="22"/>
                    <a:pt x="79" y="15"/>
                    <a:pt x="18" y="0"/>
                  </a:cubicBezTo>
                  <a:cubicBezTo>
                    <a:pt x="18" y="0"/>
                    <a:pt x="0" y="2"/>
                    <a:pt x="14" y="24"/>
                  </a:cubicBezTo>
                  <a:cubicBezTo>
                    <a:pt x="14" y="24"/>
                    <a:pt x="24" y="29"/>
                    <a:pt x="26" y="67"/>
                  </a:cubicBezTo>
                  <a:cubicBezTo>
                    <a:pt x="29" y="104"/>
                    <a:pt x="18" y="129"/>
                    <a:pt x="33" y="148"/>
                  </a:cubicBezTo>
                  <a:cubicBezTo>
                    <a:pt x="315" y="148"/>
                    <a:pt x="315" y="148"/>
                    <a:pt x="315" y="148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636" y="148"/>
                    <a:pt x="636" y="148"/>
                    <a:pt x="636" y="148"/>
                  </a:cubicBezTo>
                  <a:cubicBezTo>
                    <a:pt x="651" y="129"/>
                    <a:pt x="640" y="104"/>
                    <a:pt x="643" y="67"/>
                  </a:cubicBezTo>
                  <a:cubicBezTo>
                    <a:pt x="645" y="29"/>
                    <a:pt x="655" y="25"/>
                    <a:pt x="655" y="25"/>
                  </a:cubicBezTo>
                  <a:cubicBezTo>
                    <a:pt x="669" y="3"/>
                    <a:pt x="650" y="0"/>
                    <a:pt x="650" y="0"/>
                  </a:cubicBezTo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25000">
                  <a:schemeClr val="bg1">
                    <a:lumMod val="65000"/>
                  </a:schemeClr>
                </a:gs>
                <a:gs pos="7500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582A3E-C2D1-60CC-DE0A-59F05A6E327C}"/>
                </a:ext>
              </a:extLst>
            </p:cNvPr>
            <p:cNvGrpSpPr/>
            <p:nvPr/>
          </p:nvGrpSpPr>
          <p:grpSpPr>
            <a:xfrm>
              <a:off x="5559415" y="5438659"/>
              <a:ext cx="1010429" cy="687217"/>
              <a:chOff x="5005388" y="5281613"/>
              <a:chExt cx="1022350" cy="695325"/>
            </a:xfrm>
            <a:solidFill>
              <a:schemeClr val="bg1">
                <a:lumMod val="85000"/>
              </a:schemeClr>
            </a:solidFill>
          </p:grpSpPr>
          <p:sp>
            <p:nvSpPr>
              <p:cNvPr id="70" name="Freeform 74">
                <a:extLst>
                  <a:ext uri="{FF2B5EF4-FFF2-40B4-BE49-F238E27FC236}">
                    <a16:creationId xmlns:a16="http://schemas.microsoft.com/office/drawing/2014/main" id="{7C1BCE96-C171-B83B-1B62-1E9AD6F5A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5388" y="5281613"/>
                <a:ext cx="265113" cy="695325"/>
              </a:xfrm>
              <a:custGeom>
                <a:avLst/>
                <a:gdLst>
                  <a:gd name="T0" fmla="*/ 119 w 119"/>
                  <a:gd name="T1" fmla="*/ 274 h 312"/>
                  <a:gd name="T2" fmla="*/ 119 w 119"/>
                  <a:gd name="T3" fmla="*/ 9 h 312"/>
                  <a:gd name="T4" fmla="*/ 0 w 119"/>
                  <a:gd name="T5" fmla="*/ 14 h 312"/>
                  <a:gd name="T6" fmla="*/ 0 w 119"/>
                  <a:gd name="T7" fmla="*/ 279 h 312"/>
                  <a:gd name="T8" fmla="*/ 119 w 119"/>
                  <a:gd name="T9" fmla="*/ 27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312">
                    <a:moveTo>
                      <a:pt x="119" y="274"/>
                    </a:moveTo>
                    <a:cubicBezTo>
                      <a:pt x="119" y="263"/>
                      <a:pt x="119" y="20"/>
                      <a:pt x="119" y="9"/>
                    </a:cubicBezTo>
                    <a:cubicBezTo>
                      <a:pt x="119" y="0"/>
                      <a:pt x="0" y="7"/>
                      <a:pt x="0" y="14"/>
                    </a:cubicBezTo>
                    <a:cubicBezTo>
                      <a:pt x="0" y="25"/>
                      <a:pt x="0" y="268"/>
                      <a:pt x="0" y="279"/>
                    </a:cubicBezTo>
                    <a:cubicBezTo>
                      <a:pt x="17" y="312"/>
                      <a:pt x="110" y="308"/>
                      <a:pt x="119" y="2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C9A926F2-C722-FBA0-A970-035433BFF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5" y="5281613"/>
                <a:ext cx="265113" cy="695325"/>
              </a:xfrm>
              <a:custGeom>
                <a:avLst/>
                <a:gdLst>
                  <a:gd name="T0" fmla="*/ 119 w 119"/>
                  <a:gd name="T1" fmla="*/ 274 h 312"/>
                  <a:gd name="T2" fmla="*/ 119 w 119"/>
                  <a:gd name="T3" fmla="*/ 9 h 312"/>
                  <a:gd name="T4" fmla="*/ 0 w 119"/>
                  <a:gd name="T5" fmla="*/ 14 h 312"/>
                  <a:gd name="T6" fmla="*/ 0 w 119"/>
                  <a:gd name="T7" fmla="*/ 279 h 312"/>
                  <a:gd name="T8" fmla="*/ 119 w 119"/>
                  <a:gd name="T9" fmla="*/ 27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312">
                    <a:moveTo>
                      <a:pt x="119" y="274"/>
                    </a:moveTo>
                    <a:cubicBezTo>
                      <a:pt x="119" y="263"/>
                      <a:pt x="119" y="20"/>
                      <a:pt x="119" y="9"/>
                    </a:cubicBezTo>
                    <a:cubicBezTo>
                      <a:pt x="119" y="0"/>
                      <a:pt x="0" y="7"/>
                      <a:pt x="0" y="14"/>
                    </a:cubicBezTo>
                    <a:cubicBezTo>
                      <a:pt x="0" y="25"/>
                      <a:pt x="0" y="268"/>
                      <a:pt x="0" y="279"/>
                    </a:cubicBezTo>
                    <a:cubicBezTo>
                      <a:pt x="17" y="312"/>
                      <a:pt x="110" y="308"/>
                      <a:pt x="119" y="2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D15FA0FE-577D-12F8-A7A9-9194062D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180" y="5879545"/>
              <a:ext cx="1350900" cy="94139"/>
            </a:xfrm>
            <a:custGeom>
              <a:avLst/>
              <a:gdLst>
                <a:gd name="T0" fmla="*/ 615 w 615"/>
                <a:gd name="T1" fmla="*/ 19 h 43"/>
                <a:gd name="T2" fmla="*/ 615 w 615"/>
                <a:gd name="T3" fmla="*/ 19 h 43"/>
                <a:gd name="T4" fmla="*/ 602 w 615"/>
                <a:gd name="T5" fmla="*/ 2 h 43"/>
                <a:gd name="T6" fmla="*/ 601 w 615"/>
                <a:gd name="T7" fmla="*/ 2 h 43"/>
                <a:gd name="T8" fmla="*/ 598 w 615"/>
                <a:gd name="T9" fmla="*/ 1 h 43"/>
                <a:gd name="T10" fmla="*/ 598 w 615"/>
                <a:gd name="T11" fmla="*/ 1 h 43"/>
                <a:gd name="T12" fmla="*/ 595 w 615"/>
                <a:gd name="T13" fmla="*/ 0 h 43"/>
                <a:gd name="T14" fmla="*/ 594 w 615"/>
                <a:gd name="T15" fmla="*/ 0 h 43"/>
                <a:gd name="T16" fmla="*/ 591 w 615"/>
                <a:gd name="T17" fmla="*/ 0 h 43"/>
                <a:gd name="T18" fmla="*/ 24 w 615"/>
                <a:gd name="T19" fmla="*/ 0 h 43"/>
                <a:gd name="T20" fmla="*/ 21 w 615"/>
                <a:gd name="T21" fmla="*/ 0 h 43"/>
                <a:gd name="T22" fmla="*/ 20 w 615"/>
                <a:gd name="T23" fmla="*/ 0 h 43"/>
                <a:gd name="T24" fmla="*/ 17 w 615"/>
                <a:gd name="T25" fmla="*/ 1 h 43"/>
                <a:gd name="T26" fmla="*/ 16 w 615"/>
                <a:gd name="T27" fmla="*/ 1 h 43"/>
                <a:gd name="T28" fmla="*/ 13 w 615"/>
                <a:gd name="T29" fmla="*/ 2 h 43"/>
                <a:gd name="T30" fmla="*/ 13 w 615"/>
                <a:gd name="T31" fmla="*/ 2 h 43"/>
                <a:gd name="T32" fmla="*/ 10 w 615"/>
                <a:gd name="T33" fmla="*/ 4 h 43"/>
                <a:gd name="T34" fmla="*/ 10 w 615"/>
                <a:gd name="T35" fmla="*/ 4 h 43"/>
                <a:gd name="T36" fmla="*/ 10 w 615"/>
                <a:gd name="T37" fmla="*/ 4 h 43"/>
                <a:gd name="T38" fmla="*/ 0 w 615"/>
                <a:gd name="T39" fmla="*/ 19 h 43"/>
                <a:gd name="T40" fmla="*/ 0 w 615"/>
                <a:gd name="T41" fmla="*/ 19 h 43"/>
                <a:gd name="T42" fmla="*/ 0 w 615"/>
                <a:gd name="T43" fmla="*/ 19 h 43"/>
                <a:gd name="T44" fmla="*/ 0 w 615"/>
                <a:gd name="T45" fmla="*/ 22 h 43"/>
                <a:gd name="T46" fmla="*/ 24 w 615"/>
                <a:gd name="T47" fmla="*/ 43 h 43"/>
                <a:gd name="T48" fmla="*/ 591 w 615"/>
                <a:gd name="T49" fmla="*/ 43 h 43"/>
                <a:gd name="T50" fmla="*/ 615 w 615"/>
                <a:gd name="T51" fmla="*/ 22 h 43"/>
                <a:gd name="T52" fmla="*/ 615 w 615"/>
                <a:gd name="T53" fmla="*/ 19 h 43"/>
                <a:gd name="T54" fmla="*/ 615 w 615"/>
                <a:gd name="T55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5" h="43">
                  <a:moveTo>
                    <a:pt x="615" y="19"/>
                  </a:moveTo>
                  <a:cubicBezTo>
                    <a:pt x="615" y="19"/>
                    <a:pt x="615" y="19"/>
                    <a:pt x="615" y="19"/>
                  </a:cubicBezTo>
                  <a:cubicBezTo>
                    <a:pt x="614" y="12"/>
                    <a:pt x="609" y="6"/>
                    <a:pt x="602" y="2"/>
                  </a:cubicBezTo>
                  <a:cubicBezTo>
                    <a:pt x="602" y="2"/>
                    <a:pt x="602" y="2"/>
                    <a:pt x="601" y="2"/>
                  </a:cubicBezTo>
                  <a:cubicBezTo>
                    <a:pt x="600" y="2"/>
                    <a:pt x="599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7" y="1"/>
                    <a:pt x="596" y="1"/>
                    <a:pt x="595" y="0"/>
                  </a:cubicBezTo>
                  <a:cubicBezTo>
                    <a:pt x="595" y="0"/>
                    <a:pt x="595" y="0"/>
                    <a:pt x="594" y="0"/>
                  </a:cubicBezTo>
                  <a:cubicBezTo>
                    <a:pt x="593" y="0"/>
                    <a:pt x="592" y="0"/>
                    <a:pt x="5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8"/>
                    <a:pt x="1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33"/>
                    <a:pt x="10" y="43"/>
                    <a:pt x="24" y="43"/>
                  </a:cubicBezTo>
                  <a:cubicBezTo>
                    <a:pt x="591" y="43"/>
                    <a:pt x="591" y="43"/>
                    <a:pt x="591" y="43"/>
                  </a:cubicBezTo>
                  <a:cubicBezTo>
                    <a:pt x="604" y="43"/>
                    <a:pt x="615" y="33"/>
                    <a:pt x="615" y="22"/>
                  </a:cubicBezTo>
                  <a:cubicBezTo>
                    <a:pt x="615" y="21"/>
                    <a:pt x="615" y="20"/>
                    <a:pt x="615" y="19"/>
                  </a:cubicBezTo>
                  <a:cubicBezTo>
                    <a:pt x="615" y="19"/>
                    <a:pt x="615" y="19"/>
                    <a:pt x="615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E1AEDB77-A3D0-8164-9B90-F2C17952E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180" y="5716370"/>
              <a:ext cx="1350900" cy="97277"/>
            </a:xfrm>
            <a:custGeom>
              <a:avLst/>
              <a:gdLst>
                <a:gd name="T0" fmla="*/ 615 w 615"/>
                <a:gd name="T1" fmla="*/ 19 h 44"/>
                <a:gd name="T2" fmla="*/ 615 w 615"/>
                <a:gd name="T3" fmla="*/ 19 h 44"/>
                <a:gd name="T4" fmla="*/ 602 w 615"/>
                <a:gd name="T5" fmla="*/ 3 h 44"/>
                <a:gd name="T6" fmla="*/ 601 w 615"/>
                <a:gd name="T7" fmla="*/ 3 h 44"/>
                <a:gd name="T8" fmla="*/ 598 w 615"/>
                <a:gd name="T9" fmla="*/ 2 h 44"/>
                <a:gd name="T10" fmla="*/ 598 w 615"/>
                <a:gd name="T11" fmla="*/ 2 h 44"/>
                <a:gd name="T12" fmla="*/ 595 w 615"/>
                <a:gd name="T13" fmla="*/ 1 h 44"/>
                <a:gd name="T14" fmla="*/ 594 w 615"/>
                <a:gd name="T15" fmla="*/ 1 h 44"/>
                <a:gd name="T16" fmla="*/ 591 w 615"/>
                <a:gd name="T17" fmla="*/ 0 h 44"/>
                <a:gd name="T18" fmla="*/ 24 w 615"/>
                <a:gd name="T19" fmla="*/ 0 h 44"/>
                <a:gd name="T20" fmla="*/ 21 w 615"/>
                <a:gd name="T21" fmla="*/ 1 h 44"/>
                <a:gd name="T22" fmla="*/ 20 w 615"/>
                <a:gd name="T23" fmla="*/ 1 h 44"/>
                <a:gd name="T24" fmla="*/ 17 w 615"/>
                <a:gd name="T25" fmla="*/ 2 h 44"/>
                <a:gd name="T26" fmla="*/ 16 w 615"/>
                <a:gd name="T27" fmla="*/ 2 h 44"/>
                <a:gd name="T28" fmla="*/ 13 w 615"/>
                <a:gd name="T29" fmla="*/ 3 h 44"/>
                <a:gd name="T30" fmla="*/ 13 w 615"/>
                <a:gd name="T31" fmla="*/ 3 h 44"/>
                <a:gd name="T32" fmla="*/ 10 w 615"/>
                <a:gd name="T33" fmla="*/ 4 h 44"/>
                <a:gd name="T34" fmla="*/ 10 w 615"/>
                <a:gd name="T35" fmla="*/ 4 h 44"/>
                <a:gd name="T36" fmla="*/ 10 w 615"/>
                <a:gd name="T37" fmla="*/ 4 h 44"/>
                <a:gd name="T38" fmla="*/ 0 w 615"/>
                <a:gd name="T39" fmla="*/ 19 h 44"/>
                <a:gd name="T40" fmla="*/ 0 w 615"/>
                <a:gd name="T41" fmla="*/ 19 h 44"/>
                <a:gd name="T42" fmla="*/ 0 w 615"/>
                <a:gd name="T43" fmla="*/ 19 h 44"/>
                <a:gd name="T44" fmla="*/ 0 w 615"/>
                <a:gd name="T45" fmla="*/ 22 h 44"/>
                <a:gd name="T46" fmla="*/ 24 w 615"/>
                <a:gd name="T47" fmla="*/ 44 h 44"/>
                <a:gd name="T48" fmla="*/ 591 w 615"/>
                <a:gd name="T49" fmla="*/ 44 h 44"/>
                <a:gd name="T50" fmla="*/ 615 w 615"/>
                <a:gd name="T51" fmla="*/ 22 h 44"/>
                <a:gd name="T52" fmla="*/ 615 w 615"/>
                <a:gd name="T53" fmla="*/ 19 h 44"/>
                <a:gd name="T54" fmla="*/ 615 w 615"/>
                <a:gd name="T55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5" h="44">
                  <a:moveTo>
                    <a:pt x="615" y="19"/>
                  </a:moveTo>
                  <a:cubicBezTo>
                    <a:pt x="615" y="19"/>
                    <a:pt x="615" y="19"/>
                    <a:pt x="615" y="19"/>
                  </a:cubicBezTo>
                  <a:cubicBezTo>
                    <a:pt x="614" y="12"/>
                    <a:pt x="609" y="6"/>
                    <a:pt x="602" y="3"/>
                  </a:cubicBezTo>
                  <a:cubicBezTo>
                    <a:pt x="602" y="3"/>
                    <a:pt x="602" y="3"/>
                    <a:pt x="601" y="3"/>
                  </a:cubicBezTo>
                  <a:cubicBezTo>
                    <a:pt x="600" y="2"/>
                    <a:pt x="599" y="2"/>
                    <a:pt x="598" y="2"/>
                  </a:cubicBezTo>
                  <a:cubicBezTo>
                    <a:pt x="598" y="2"/>
                    <a:pt x="598" y="2"/>
                    <a:pt x="598" y="2"/>
                  </a:cubicBezTo>
                  <a:cubicBezTo>
                    <a:pt x="597" y="1"/>
                    <a:pt x="596" y="1"/>
                    <a:pt x="595" y="1"/>
                  </a:cubicBezTo>
                  <a:cubicBezTo>
                    <a:pt x="595" y="1"/>
                    <a:pt x="595" y="1"/>
                    <a:pt x="594" y="1"/>
                  </a:cubicBezTo>
                  <a:cubicBezTo>
                    <a:pt x="593" y="1"/>
                    <a:pt x="592" y="0"/>
                    <a:pt x="5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8"/>
                    <a:pt x="1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34"/>
                    <a:pt x="10" y="44"/>
                    <a:pt x="24" y="44"/>
                  </a:cubicBezTo>
                  <a:cubicBezTo>
                    <a:pt x="591" y="44"/>
                    <a:pt x="591" y="44"/>
                    <a:pt x="591" y="44"/>
                  </a:cubicBezTo>
                  <a:cubicBezTo>
                    <a:pt x="604" y="44"/>
                    <a:pt x="615" y="34"/>
                    <a:pt x="615" y="22"/>
                  </a:cubicBezTo>
                  <a:cubicBezTo>
                    <a:pt x="615" y="21"/>
                    <a:pt x="615" y="20"/>
                    <a:pt x="615" y="19"/>
                  </a:cubicBezTo>
                  <a:cubicBezTo>
                    <a:pt x="615" y="19"/>
                    <a:pt x="615" y="19"/>
                    <a:pt x="615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9721B8F4-CB81-8940-EC68-7F967C5C5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180" y="5551626"/>
              <a:ext cx="1350900" cy="97277"/>
            </a:xfrm>
            <a:custGeom>
              <a:avLst/>
              <a:gdLst>
                <a:gd name="T0" fmla="*/ 615 w 615"/>
                <a:gd name="T1" fmla="*/ 19 h 44"/>
                <a:gd name="T2" fmla="*/ 615 w 615"/>
                <a:gd name="T3" fmla="*/ 19 h 44"/>
                <a:gd name="T4" fmla="*/ 602 w 615"/>
                <a:gd name="T5" fmla="*/ 2 h 44"/>
                <a:gd name="T6" fmla="*/ 601 w 615"/>
                <a:gd name="T7" fmla="*/ 2 h 44"/>
                <a:gd name="T8" fmla="*/ 598 w 615"/>
                <a:gd name="T9" fmla="*/ 1 h 44"/>
                <a:gd name="T10" fmla="*/ 598 w 615"/>
                <a:gd name="T11" fmla="*/ 1 h 44"/>
                <a:gd name="T12" fmla="*/ 595 w 615"/>
                <a:gd name="T13" fmla="*/ 0 h 44"/>
                <a:gd name="T14" fmla="*/ 594 w 615"/>
                <a:gd name="T15" fmla="*/ 0 h 44"/>
                <a:gd name="T16" fmla="*/ 591 w 615"/>
                <a:gd name="T17" fmla="*/ 0 h 44"/>
                <a:gd name="T18" fmla="*/ 24 w 615"/>
                <a:gd name="T19" fmla="*/ 0 h 44"/>
                <a:gd name="T20" fmla="*/ 21 w 615"/>
                <a:gd name="T21" fmla="*/ 0 h 44"/>
                <a:gd name="T22" fmla="*/ 20 w 615"/>
                <a:gd name="T23" fmla="*/ 0 h 44"/>
                <a:gd name="T24" fmla="*/ 17 w 615"/>
                <a:gd name="T25" fmla="*/ 1 h 44"/>
                <a:gd name="T26" fmla="*/ 16 w 615"/>
                <a:gd name="T27" fmla="*/ 1 h 44"/>
                <a:gd name="T28" fmla="*/ 13 w 615"/>
                <a:gd name="T29" fmla="*/ 2 h 44"/>
                <a:gd name="T30" fmla="*/ 13 w 615"/>
                <a:gd name="T31" fmla="*/ 2 h 44"/>
                <a:gd name="T32" fmla="*/ 10 w 615"/>
                <a:gd name="T33" fmla="*/ 4 h 44"/>
                <a:gd name="T34" fmla="*/ 10 w 615"/>
                <a:gd name="T35" fmla="*/ 4 h 44"/>
                <a:gd name="T36" fmla="*/ 10 w 615"/>
                <a:gd name="T37" fmla="*/ 4 h 44"/>
                <a:gd name="T38" fmla="*/ 0 w 615"/>
                <a:gd name="T39" fmla="*/ 19 h 44"/>
                <a:gd name="T40" fmla="*/ 0 w 615"/>
                <a:gd name="T41" fmla="*/ 19 h 44"/>
                <a:gd name="T42" fmla="*/ 0 w 615"/>
                <a:gd name="T43" fmla="*/ 19 h 44"/>
                <a:gd name="T44" fmla="*/ 0 w 615"/>
                <a:gd name="T45" fmla="*/ 22 h 44"/>
                <a:gd name="T46" fmla="*/ 24 w 615"/>
                <a:gd name="T47" fmla="*/ 44 h 44"/>
                <a:gd name="T48" fmla="*/ 591 w 615"/>
                <a:gd name="T49" fmla="*/ 44 h 44"/>
                <a:gd name="T50" fmla="*/ 615 w 615"/>
                <a:gd name="T51" fmla="*/ 22 h 44"/>
                <a:gd name="T52" fmla="*/ 615 w 615"/>
                <a:gd name="T53" fmla="*/ 19 h 44"/>
                <a:gd name="T54" fmla="*/ 615 w 615"/>
                <a:gd name="T55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5" h="44">
                  <a:moveTo>
                    <a:pt x="615" y="19"/>
                  </a:moveTo>
                  <a:cubicBezTo>
                    <a:pt x="615" y="19"/>
                    <a:pt x="615" y="19"/>
                    <a:pt x="615" y="19"/>
                  </a:cubicBezTo>
                  <a:cubicBezTo>
                    <a:pt x="614" y="12"/>
                    <a:pt x="609" y="6"/>
                    <a:pt x="602" y="2"/>
                  </a:cubicBezTo>
                  <a:cubicBezTo>
                    <a:pt x="602" y="2"/>
                    <a:pt x="602" y="2"/>
                    <a:pt x="601" y="2"/>
                  </a:cubicBezTo>
                  <a:cubicBezTo>
                    <a:pt x="600" y="2"/>
                    <a:pt x="599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7" y="1"/>
                    <a:pt x="596" y="1"/>
                    <a:pt x="595" y="0"/>
                  </a:cubicBezTo>
                  <a:cubicBezTo>
                    <a:pt x="595" y="0"/>
                    <a:pt x="595" y="0"/>
                    <a:pt x="594" y="0"/>
                  </a:cubicBezTo>
                  <a:cubicBezTo>
                    <a:pt x="593" y="0"/>
                    <a:pt x="592" y="0"/>
                    <a:pt x="5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8"/>
                    <a:pt x="1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33"/>
                    <a:pt x="10" y="44"/>
                    <a:pt x="24" y="44"/>
                  </a:cubicBezTo>
                  <a:cubicBezTo>
                    <a:pt x="591" y="44"/>
                    <a:pt x="591" y="44"/>
                    <a:pt x="591" y="44"/>
                  </a:cubicBezTo>
                  <a:cubicBezTo>
                    <a:pt x="604" y="44"/>
                    <a:pt x="615" y="33"/>
                    <a:pt x="615" y="22"/>
                  </a:cubicBezTo>
                  <a:cubicBezTo>
                    <a:pt x="615" y="21"/>
                    <a:pt x="615" y="20"/>
                    <a:pt x="615" y="19"/>
                  </a:cubicBezTo>
                  <a:cubicBezTo>
                    <a:pt x="615" y="19"/>
                    <a:pt x="615" y="19"/>
                    <a:pt x="615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EC8671FB-5317-78C0-0B77-AABF08D0D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180" y="5388451"/>
              <a:ext cx="1350900" cy="97277"/>
            </a:xfrm>
            <a:custGeom>
              <a:avLst/>
              <a:gdLst>
                <a:gd name="T0" fmla="*/ 24 w 615"/>
                <a:gd name="T1" fmla="*/ 44 h 44"/>
                <a:gd name="T2" fmla="*/ 591 w 615"/>
                <a:gd name="T3" fmla="*/ 44 h 44"/>
                <a:gd name="T4" fmla="*/ 615 w 615"/>
                <a:gd name="T5" fmla="*/ 22 h 44"/>
                <a:gd name="T6" fmla="*/ 615 w 615"/>
                <a:gd name="T7" fmla="*/ 19 h 44"/>
                <a:gd name="T8" fmla="*/ 615 w 615"/>
                <a:gd name="T9" fmla="*/ 19 h 44"/>
                <a:gd name="T10" fmla="*/ 615 w 615"/>
                <a:gd name="T11" fmla="*/ 19 h 44"/>
                <a:gd name="T12" fmla="*/ 602 w 615"/>
                <a:gd name="T13" fmla="*/ 3 h 44"/>
                <a:gd name="T14" fmla="*/ 601 w 615"/>
                <a:gd name="T15" fmla="*/ 3 h 44"/>
                <a:gd name="T16" fmla="*/ 598 w 615"/>
                <a:gd name="T17" fmla="*/ 2 h 44"/>
                <a:gd name="T18" fmla="*/ 598 w 615"/>
                <a:gd name="T19" fmla="*/ 2 h 44"/>
                <a:gd name="T20" fmla="*/ 595 w 615"/>
                <a:gd name="T21" fmla="*/ 1 h 44"/>
                <a:gd name="T22" fmla="*/ 594 w 615"/>
                <a:gd name="T23" fmla="*/ 1 h 44"/>
                <a:gd name="T24" fmla="*/ 591 w 615"/>
                <a:gd name="T25" fmla="*/ 0 h 44"/>
                <a:gd name="T26" fmla="*/ 24 w 615"/>
                <a:gd name="T27" fmla="*/ 0 h 44"/>
                <a:gd name="T28" fmla="*/ 21 w 615"/>
                <a:gd name="T29" fmla="*/ 1 h 44"/>
                <a:gd name="T30" fmla="*/ 20 w 615"/>
                <a:gd name="T31" fmla="*/ 1 h 44"/>
                <a:gd name="T32" fmla="*/ 17 w 615"/>
                <a:gd name="T33" fmla="*/ 2 h 44"/>
                <a:gd name="T34" fmla="*/ 16 w 615"/>
                <a:gd name="T35" fmla="*/ 2 h 44"/>
                <a:gd name="T36" fmla="*/ 13 w 615"/>
                <a:gd name="T37" fmla="*/ 3 h 44"/>
                <a:gd name="T38" fmla="*/ 13 w 615"/>
                <a:gd name="T39" fmla="*/ 3 h 44"/>
                <a:gd name="T40" fmla="*/ 10 w 615"/>
                <a:gd name="T41" fmla="*/ 4 h 44"/>
                <a:gd name="T42" fmla="*/ 10 w 615"/>
                <a:gd name="T43" fmla="*/ 5 h 44"/>
                <a:gd name="T44" fmla="*/ 10 w 615"/>
                <a:gd name="T45" fmla="*/ 5 h 44"/>
                <a:gd name="T46" fmla="*/ 0 w 615"/>
                <a:gd name="T47" fmla="*/ 19 h 44"/>
                <a:gd name="T48" fmla="*/ 0 w 615"/>
                <a:gd name="T49" fmla="*/ 19 h 44"/>
                <a:gd name="T50" fmla="*/ 0 w 615"/>
                <a:gd name="T51" fmla="*/ 19 h 44"/>
                <a:gd name="T52" fmla="*/ 0 w 615"/>
                <a:gd name="T53" fmla="*/ 22 h 44"/>
                <a:gd name="T54" fmla="*/ 24 w 615"/>
                <a:gd name="T5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5" h="44">
                  <a:moveTo>
                    <a:pt x="24" y="44"/>
                  </a:moveTo>
                  <a:cubicBezTo>
                    <a:pt x="591" y="44"/>
                    <a:pt x="591" y="44"/>
                    <a:pt x="591" y="44"/>
                  </a:cubicBezTo>
                  <a:cubicBezTo>
                    <a:pt x="604" y="44"/>
                    <a:pt x="615" y="34"/>
                    <a:pt x="615" y="22"/>
                  </a:cubicBezTo>
                  <a:cubicBezTo>
                    <a:pt x="615" y="21"/>
                    <a:pt x="615" y="20"/>
                    <a:pt x="615" y="19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14" y="12"/>
                    <a:pt x="609" y="6"/>
                    <a:pt x="602" y="3"/>
                  </a:cubicBezTo>
                  <a:cubicBezTo>
                    <a:pt x="602" y="3"/>
                    <a:pt x="602" y="3"/>
                    <a:pt x="601" y="3"/>
                  </a:cubicBezTo>
                  <a:cubicBezTo>
                    <a:pt x="600" y="2"/>
                    <a:pt x="599" y="2"/>
                    <a:pt x="598" y="2"/>
                  </a:cubicBezTo>
                  <a:cubicBezTo>
                    <a:pt x="598" y="2"/>
                    <a:pt x="598" y="2"/>
                    <a:pt x="598" y="2"/>
                  </a:cubicBezTo>
                  <a:cubicBezTo>
                    <a:pt x="597" y="1"/>
                    <a:pt x="596" y="1"/>
                    <a:pt x="595" y="1"/>
                  </a:cubicBezTo>
                  <a:cubicBezTo>
                    <a:pt x="595" y="1"/>
                    <a:pt x="595" y="1"/>
                    <a:pt x="594" y="1"/>
                  </a:cubicBezTo>
                  <a:cubicBezTo>
                    <a:pt x="593" y="1"/>
                    <a:pt x="592" y="0"/>
                    <a:pt x="59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5" y="8"/>
                    <a:pt x="1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34"/>
                    <a:pt x="10" y="44"/>
                    <a:pt x="24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1021088-4BC0-C224-627E-40888B1CD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814" y="1272991"/>
              <a:ext cx="3745237" cy="647343"/>
            </a:xfrm>
            <a:custGeom>
              <a:avLst/>
              <a:gdLst>
                <a:gd name="T0" fmla="*/ 469 w 1973"/>
                <a:gd name="T1" fmla="*/ 0 h 444"/>
                <a:gd name="T2" fmla="*/ 469 w 1973"/>
                <a:gd name="T3" fmla="*/ 0 h 444"/>
                <a:gd name="T4" fmla="*/ 157 w 1973"/>
                <a:gd name="T5" fmla="*/ 0 h 444"/>
                <a:gd name="T6" fmla="*/ 0 w 1973"/>
                <a:gd name="T7" fmla="*/ 222 h 444"/>
                <a:gd name="T8" fmla="*/ 157 w 1973"/>
                <a:gd name="T9" fmla="*/ 444 h 444"/>
                <a:gd name="T10" fmla="*/ 240 w 1973"/>
                <a:gd name="T11" fmla="*/ 444 h 444"/>
                <a:gd name="T12" fmla="*/ 469 w 1973"/>
                <a:gd name="T13" fmla="*/ 444 h 444"/>
                <a:gd name="T14" fmla="*/ 1973 w 1973"/>
                <a:gd name="T15" fmla="*/ 444 h 444"/>
                <a:gd name="T16" fmla="*/ 1973 w 1973"/>
                <a:gd name="T17" fmla="*/ 0 h 444"/>
                <a:gd name="T18" fmla="*/ 469 w 1973"/>
                <a:gd name="T1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3" h="444">
                  <a:moveTo>
                    <a:pt x="469" y="0"/>
                  </a:moveTo>
                  <a:lnTo>
                    <a:pt x="469" y="0"/>
                  </a:lnTo>
                  <a:lnTo>
                    <a:pt x="157" y="0"/>
                  </a:lnTo>
                  <a:lnTo>
                    <a:pt x="0" y="222"/>
                  </a:lnTo>
                  <a:lnTo>
                    <a:pt x="157" y="444"/>
                  </a:lnTo>
                  <a:lnTo>
                    <a:pt x="240" y="444"/>
                  </a:lnTo>
                  <a:lnTo>
                    <a:pt x="469" y="444"/>
                  </a:lnTo>
                  <a:lnTo>
                    <a:pt x="1973" y="444"/>
                  </a:lnTo>
                  <a:lnTo>
                    <a:pt x="1973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FE439D0-807F-3018-DB2E-DC4E289C6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939" y="1988450"/>
              <a:ext cx="3957901" cy="742133"/>
            </a:xfrm>
            <a:custGeom>
              <a:avLst/>
              <a:gdLst>
                <a:gd name="T0" fmla="*/ 1842 w 1842"/>
                <a:gd name="T1" fmla="*/ 235 h 473"/>
                <a:gd name="T2" fmla="*/ 1707 w 1842"/>
                <a:gd name="T3" fmla="*/ 0 h 473"/>
                <a:gd name="T4" fmla="*/ 1436 w 1842"/>
                <a:gd name="T5" fmla="*/ 0 h 473"/>
                <a:gd name="T6" fmla="*/ 0 w 1842"/>
                <a:gd name="T7" fmla="*/ 3 h 473"/>
                <a:gd name="T8" fmla="*/ 0 w 1842"/>
                <a:gd name="T9" fmla="*/ 473 h 473"/>
                <a:gd name="T10" fmla="*/ 1604 w 1842"/>
                <a:gd name="T11" fmla="*/ 469 h 473"/>
                <a:gd name="T12" fmla="*/ 1707 w 1842"/>
                <a:gd name="T13" fmla="*/ 469 h 473"/>
                <a:gd name="T14" fmla="*/ 1842 w 1842"/>
                <a:gd name="T15" fmla="*/ 23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2" h="473">
                  <a:moveTo>
                    <a:pt x="1842" y="235"/>
                  </a:moveTo>
                  <a:lnTo>
                    <a:pt x="1707" y="0"/>
                  </a:lnTo>
                  <a:lnTo>
                    <a:pt x="1436" y="0"/>
                  </a:lnTo>
                  <a:lnTo>
                    <a:pt x="0" y="3"/>
                  </a:lnTo>
                  <a:lnTo>
                    <a:pt x="0" y="473"/>
                  </a:lnTo>
                  <a:lnTo>
                    <a:pt x="1604" y="469"/>
                  </a:lnTo>
                  <a:lnTo>
                    <a:pt x="1707" y="469"/>
                  </a:lnTo>
                  <a:lnTo>
                    <a:pt x="1842" y="23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C71E012-3F5C-BB5B-437A-7DE4F6AD2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940" y="1988450"/>
              <a:ext cx="2890079" cy="742133"/>
            </a:xfrm>
            <a:custGeom>
              <a:avLst/>
              <a:gdLst>
                <a:gd name="T0" fmla="*/ 1842 w 1842"/>
                <a:gd name="T1" fmla="*/ 235 h 473"/>
                <a:gd name="T2" fmla="*/ 1707 w 1842"/>
                <a:gd name="T3" fmla="*/ 0 h 473"/>
                <a:gd name="T4" fmla="*/ 1436 w 1842"/>
                <a:gd name="T5" fmla="*/ 0 h 473"/>
                <a:gd name="T6" fmla="*/ 0 w 1842"/>
                <a:gd name="T7" fmla="*/ 3 h 473"/>
                <a:gd name="T8" fmla="*/ 0 w 1842"/>
                <a:gd name="T9" fmla="*/ 473 h 473"/>
                <a:gd name="T10" fmla="*/ 1604 w 1842"/>
                <a:gd name="T11" fmla="*/ 469 h 473"/>
                <a:gd name="T12" fmla="*/ 1707 w 1842"/>
                <a:gd name="T13" fmla="*/ 469 h 473"/>
                <a:gd name="T14" fmla="*/ 1842 w 1842"/>
                <a:gd name="T15" fmla="*/ 23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2" h="473">
                  <a:moveTo>
                    <a:pt x="1842" y="235"/>
                  </a:moveTo>
                  <a:lnTo>
                    <a:pt x="1707" y="0"/>
                  </a:lnTo>
                  <a:lnTo>
                    <a:pt x="1436" y="0"/>
                  </a:lnTo>
                  <a:lnTo>
                    <a:pt x="0" y="3"/>
                  </a:lnTo>
                  <a:lnTo>
                    <a:pt x="0" y="473"/>
                  </a:lnTo>
                  <a:lnTo>
                    <a:pt x="1604" y="469"/>
                  </a:lnTo>
                  <a:lnTo>
                    <a:pt x="1707" y="469"/>
                  </a:lnTo>
                  <a:lnTo>
                    <a:pt x="1842" y="23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454BA1B-3BB4-30F9-08D5-759173F4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46" y="2708617"/>
              <a:ext cx="4554046" cy="781357"/>
            </a:xfrm>
            <a:custGeom>
              <a:avLst/>
              <a:gdLst>
                <a:gd name="T0" fmla="*/ 431 w 1620"/>
                <a:gd name="T1" fmla="*/ 0 h 498"/>
                <a:gd name="T2" fmla="*/ 431 w 1620"/>
                <a:gd name="T3" fmla="*/ 0 h 498"/>
                <a:gd name="T4" fmla="*/ 144 w 1620"/>
                <a:gd name="T5" fmla="*/ 0 h 498"/>
                <a:gd name="T6" fmla="*/ 0 w 1620"/>
                <a:gd name="T7" fmla="*/ 249 h 498"/>
                <a:gd name="T8" fmla="*/ 144 w 1620"/>
                <a:gd name="T9" fmla="*/ 498 h 498"/>
                <a:gd name="T10" fmla="*/ 192 w 1620"/>
                <a:gd name="T11" fmla="*/ 498 h 498"/>
                <a:gd name="T12" fmla="*/ 431 w 1620"/>
                <a:gd name="T13" fmla="*/ 498 h 498"/>
                <a:gd name="T14" fmla="*/ 1620 w 1620"/>
                <a:gd name="T15" fmla="*/ 498 h 498"/>
                <a:gd name="T16" fmla="*/ 1620 w 1620"/>
                <a:gd name="T17" fmla="*/ 0 h 498"/>
                <a:gd name="T18" fmla="*/ 431 w 1620"/>
                <a:gd name="T1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0" h="498">
                  <a:moveTo>
                    <a:pt x="431" y="0"/>
                  </a:moveTo>
                  <a:lnTo>
                    <a:pt x="431" y="0"/>
                  </a:lnTo>
                  <a:lnTo>
                    <a:pt x="144" y="0"/>
                  </a:lnTo>
                  <a:lnTo>
                    <a:pt x="0" y="249"/>
                  </a:lnTo>
                  <a:lnTo>
                    <a:pt x="144" y="498"/>
                  </a:lnTo>
                  <a:lnTo>
                    <a:pt x="192" y="498"/>
                  </a:lnTo>
                  <a:lnTo>
                    <a:pt x="431" y="498"/>
                  </a:lnTo>
                  <a:lnTo>
                    <a:pt x="1620" y="498"/>
                  </a:lnTo>
                  <a:lnTo>
                    <a:pt x="1620" y="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1120322-FB33-668A-0586-99D3239F9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975" y="3480560"/>
              <a:ext cx="3028297" cy="847255"/>
            </a:xfrm>
            <a:custGeom>
              <a:avLst/>
              <a:gdLst>
                <a:gd name="T0" fmla="*/ 1351 w 1506"/>
                <a:gd name="T1" fmla="*/ 1 h 540"/>
                <a:gd name="T2" fmla="*/ 1251 w 1506"/>
                <a:gd name="T3" fmla="*/ 1 h 540"/>
                <a:gd name="T4" fmla="*/ 1251 w 1506"/>
                <a:gd name="T5" fmla="*/ 0 h 540"/>
                <a:gd name="T6" fmla="*/ 0 w 1506"/>
                <a:gd name="T7" fmla="*/ 0 h 540"/>
                <a:gd name="T8" fmla="*/ 0 w 1506"/>
                <a:gd name="T9" fmla="*/ 540 h 540"/>
                <a:gd name="T10" fmla="*/ 1040 w 1506"/>
                <a:gd name="T11" fmla="*/ 540 h 540"/>
                <a:gd name="T12" fmla="*/ 1251 w 1506"/>
                <a:gd name="T13" fmla="*/ 540 h 540"/>
                <a:gd name="T14" fmla="*/ 1351 w 1506"/>
                <a:gd name="T15" fmla="*/ 540 h 540"/>
                <a:gd name="T16" fmla="*/ 1506 w 1506"/>
                <a:gd name="T17" fmla="*/ 270 h 540"/>
                <a:gd name="T18" fmla="*/ 1351 w 1506"/>
                <a:gd name="T19" fmla="*/ 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6" h="540">
                  <a:moveTo>
                    <a:pt x="1351" y="1"/>
                  </a:moveTo>
                  <a:lnTo>
                    <a:pt x="1251" y="1"/>
                  </a:lnTo>
                  <a:lnTo>
                    <a:pt x="1251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1040" y="540"/>
                  </a:lnTo>
                  <a:lnTo>
                    <a:pt x="1251" y="540"/>
                  </a:lnTo>
                  <a:lnTo>
                    <a:pt x="1351" y="540"/>
                  </a:lnTo>
                  <a:lnTo>
                    <a:pt x="1506" y="270"/>
                  </a:lnTo>
                  <a:lnTo>
                    <a:pt x="1351" y="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065A431-92D0-2788-C197-C5D732A5E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996" y="4271330"/>
              <a:ext cx="3775203" cy="1035358"/>
            </a:xfrm>
            <a:custGeom>
              <a:avLst/>
              <a:gdLst>
                <a:gd name="T0" fmla="*/ 1401 w 1401"/>
                <a:gd name="T1" fmla="*/ 0 h 499"/>
                <a:gd name="T2" fmla="*/ 144 w 1401"/>
                <a:gd name="T3" fmla="*/ 0 h 499"/>
                <a:gd name="T4" fmla="*/ 0 w 1401"/>
                <a:gd name="T5" fmla="*/ 249 h 499"/>
                <a:gd name="T6" fmla="*/ 144 w 1401"/>
                <a:gd name="T7" fmla="*/ 499 h 499"/>
                <a:gd name="T8" fmla="*/ 1401 w 1401"/>
                <a:gd name="T9" fmla="*/ 499 h 499"/>
                <a:gd name="T10" fmla="*/ 1401 w 1401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499">
                  <a:moveTo>
                    <a:pt x="1401" y="0"/>
                  </a:moveTo>
                  <a:lnTo>
                    <a:pt x="144" y="0"/>
                  </a:lnTo>
                  <a:lnTo>
                    <a:pt x="0" y="249"/>
                  </a:lnTo>
                  <a:lnTo>
                    <a:pt x="144" y="499"/>
                  </a:lnTo>
                  <a:lnTo>
                    <a:pt x="1401" y="499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86EF2C79-C7E8-FA05-0B3A-DF1EEBE97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844" y="1272991"/>
              <a:ext cx="2384864" cy="720166"/>
            </a:xfrm>
            <a:custGeom>
              <a:avLst/>
              <a:gdLst>
                <a:gd name="T0" fmla="*/ 524 w 1047"/>
                <a:gd name="T1" fmla="*/ 316 h 316"/>
                <a:gd name="T2" fmla="*/ 1047 w 1047"/>
                <a:gd name="T3" fmla="*/ 234 h 316"/>
                <a:gd name="T4" fmla="*/ 524 w 1047"/>
                <a:gd name="T5" fmla="*/ 0 h 316"/>
                <a:gd name="T6" fmla="*/ 0 w 1047"/>
                <a:gd name="T7" fmla="*/ 238 h 316"/>
                <a:gd name="T8" fmla="*/ 524 w 1047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316">
                  <a:moveTo>
                    <a:pt x="524" y="316"/>
                  </a:moveTo>
                  <a:cubicBezTo>
                    <a:pt x="725" y="316"/>
                    <a:pt x="911" y="287"/>
                    <a:pt x="1047" y="234"/>
                  </a:cubicBezTo>
                  <a:cubicBezTo>
                    <a:pt x="919" y="92"/>
                    <a:pt x="731" y="0"/>
                    <a:pt x="524" y="0"/>
                  </a:cubicBezTo>
                  <a:cubicBezTo>
                    <a:pt x="308" y="0"/>
                    <a:pt x="128" y="96"/>
                    <a:pt x="0" y="238"/>
                  </a:cubicBezTo>
                  <a:cubicBezTo>
                    <a:pt x="136" y="291"/>
                    <a:pt x="324" y="316"/>
                    <a:pt x="524" y="316"/>
                  </a:cubicBezTo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25000">
                  <a:schemeClr val="accent4"/>
                </a:gs>
                <a:gs pos="75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7083F41-69BA-0FBF-1041-8B1086B5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134" y="3475852"/>
              <a:ext cx="2944994" cy="888048"/>
            </a:xfrm>
            <a:custGeom>
              <a:avLst/>
              <a:gdLst>
                <a:gd name="T0" fmla="*/ 646 w 1293"/>
                <a:gd name="T1" fmla="*/ 38 h 390"/>
                <a:gd name="T2" fmla="*/ 0 w 1293"/>
                <a:gd name="T3" fmla="*/ 0 h 390"/>
                <a:gd name="T4" fmla="*/ 76 w 1293"/>
                <a:gd name="T5" fmla="*/ 138 h 390"/>
                <a:gd name="T6" fmla="*/ 212 w 1293"/>
                <a:gd name="T7" fmla="*/ 378 h 390"/>
                <a:gd name="T8" fmla="*/ 649 w 1293"/>
                <a:gd name="T9" fmla="*/ 390 h 390"/>
                <a:gd name="T10" fmla="*/ 1076 w 1293"/>
                <a:gd name="T11" fmla="*/ 378 h 390"/>
                <a:gd name="T12" fmla="*/ 1194 w 1293"/>
                <a:gd name="T13" fmla="*/ 166 h 390"/>
                <a:gd name="T14" fmla="*/ 1293 w 1293"/>
                <a:gd name="T15" fmla="*/ 0 h 390"/>
                <a:gd name="T16" fmla="*/ 646 w 1293"/>
                <a:gd name="T17" fmla="*/ 3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3" h="390">
                  <a:moveTo>
                    <a:pt x="646" y="38"/>
                  </a:moveTo>
                  <a:cubicBezTo>
                    <a:pt x="422" y="38"/>
                    <a:pt x="205" y="25"/>
                    <a:pt x="0" y="0"/>
                  </a:cubicBezTo>
                  <a:cubicBezTo>
                    <a:pt x="20" y="49"/>
                    <a:pt x="46" y="95"/>
                    <a:pt x="76" y="138"/>
                  </a:cubicBezTo>
                  <a:cubicBezTo>
                    <a:pt x="78" y="142"/>
                    <a:pt x="167" y="268"/>
                    <a:pt x="212" y="378"/>
                  </a:cubicBezTo>
                  <a:cubicBezTo>
                    <a:pt x="355" y="386"/>
                    <a:pt x="501" y="390"/>
                    <a:pt x="649" y="390"/>
                  </a:cubicBezTo>
                  <a:cubicBezTo>
                    <a:pt x="794" y="390"/>
                    <a:pt x="936" y="386"/>
                    <a:pt x="1076" y="378"/>
                  </a:cubicBezTo>
                  <a:cubicBezTo>
                    <a:pt x="1111" y="293"/>
                    <a:pt x="1169" y="203"/>
                    <a:pt x="1194" y="166"/>
                  </a:cubicBezTo>
                  <a:cubicBezTo>
                    <a:pt x="1234" y="116"/>
                    <a:pt x="1267" y="60"/>
                    <a:pt x="1293" y="0"/>
                  </a:cubicBezTo>
                  <a:cubicBezTo>
                    <a:pt x="1088" y="25"/>
                    <a:pt x="871" y="38"/>
                    <a:pt x="646" y="38"/>
                  </a:cubicBezTo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25000">
                  <a:schemeClr val="accent5">
                    <a:lumMod val="75000"/>
                  </a:schemeClr>
                </a:gs>
                <a:gs pos="7500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9525">
              <a:gradFill flip="none" rotWithShape="1">
                <a:gsLst>
                  <a:gs pos="25000">
                    <a:schemeClr val="accent5">
                      <a:lumMod val="75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75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0" scaled="1"/>
                <a:tileRect/>
              </a:gradFill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7BF15177-EC94-41F5-89F2-6FD53A90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906" y="1798603"/>
              <a:ext cx="3203876" cy="957083"/>
            </a:xfrm>
            <a:custGeom>
              <a:avLst/>
              <a:gdLst>
                <a:gd name="T0" fmla="*/ 703 w 1407"/>
                <a:gd name="T1" fmla="*/ 85 h 420"/>
                <a:gd name="T2" fmla="*/ 173 w 1407"/>
                <a:gd name="T3" fmla="*/ 0 h 420"/>
                <a:gd name="T4" fmla="*/ 0 w 1407"/>
                <a:gd name="T5" fmla="*/ 349 h 420"/>
                <a:gd name="T6" fmla="*/ 702 w 1407"/>
                <a:gd name="T7" fmla="*/ 420 h 420"/>
                <a:gd name="T8" fmla="*/ 1407 w 1407"/>
                <a:gd name="T9" fmla="*/ 350 h 420"/>
                <a:gd name="T10" fmla="*/ 1233 w 1407"/>
                <a:gd name="T11" fmla="*/ 0 h 420"/>
                <a:gd name="T12" fmla="*/ 703 w 1407"/>
                <a:gd name="T13" fmla="*/ 8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7" h="420">
                  <a:moveTo>
                    <a:pt x="703" y="85"/>
                  </a:moveTo>
                  <a:cubicBezTo>
                    <a:pt x="499" y="85"/>
                    <a:pt x="312" y="53"/>
                    <a:pt x="173" y="0"/>
                  </a:cubicBezTo>
                  <a:cubicBezTo>
                    <a:pt x="85" y="96"/>
                    <a:pt x="23" y="216"/>
                    <a:pt x="0" y="349"/>
                  </a:cubicBezTo>
                  <a:cubicBezTo>
                    <a:pt x="210" y="394"/>
                    <a:pt x="449" y="420"/>
                    <a:pt x="702" y="420"/>
                  </a:cubicBezTo>
                  <a:cubicBezTo>
                    <a:pt x="957" y="420"/>
                    <a:pt x="1197" y="395"/>
                    <a:pt x="1407" y="350"/>
                  </a:cubicBezTo>
                  <a:cubicBezTo>
                    <a:pt x="1384" y="217"/>
                    <a:pt x="1322" y="96"/>
                    <a:pt x="1233" y="0"/>
                  </a:cubicBezTo>
                  <a:cubicBezTo>
                    <a:pt x="1095" y="53"/>
                    <a:pt x="908" y="85"/>
                    <a:pt x="703" y="85"/>
                  </a:cubicBezTo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25000">
                  <a:schemeClr val="accent2">
                    <a:lumMod val="75000"/>
                  </a:schemeClr>
                </a:gs>
                <a:gs pos="7500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</a:gradFill>
            <a:ln w="12700">
              <a:gradFill flip="none" rotWithShape="1">
                <a:gsLst>
                  <a:gs pos="25000">
                    <a:schemeClr val="accent2">
                      <a:lumMod val="75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50000">
                    <a:schemeClr val="accent2"/>
                  </a:gs>
                  <a:gs pos="75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0800000" scaled="1"/>
                <a:tileRect/>
              </a:gradFill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82FCC693-0D6D-DB10-C4F8-752908A70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478" y="2594082"/>
              <a:ext cx="3254823" cy="968067"/>
            </a:xfrm>
            <a:custGeom>
              <a:avLst/>
              <a:gdLst>
                <a:gd name="T0" fmla="*/ 717 w 1437"/>
                <a:gd name="T1" fmla="*/ 71 h 425"/>
                <a:gd name="T2" fmla="*/ 11 w 1437"/>
                <a:gd name="T3" fmla="*/ 0 h 425"/>
                <a:gd name="T4" fmla="*/ 0 w 1437"/>
                <a:gd name="T5" fmla="*/ 119 h 425"/>
                <a:gd name="T6" fmla="*/ 55 w 1437"/>
                <a:gd name="T7" fmla="*/ 387 h 425"/>
                <a:gd name="T8" fmla="*/ 718 w 1437"/>
                <a:gd name="T9" fmla="*/ 425 h 425"/>
                <a:gd name="T10" fmla="*/ 1382 w 1437"/>
                <a:gd name="T11" fmla="*/ 387 h 425"/>
                <a:gd name="T12" fmla="*/ 1437 w 1437"/>
                <a:gd name="T13" fmla="*/ 119 h 425"/>
                <a:gd name="T14" fmla="*/ 1426 w 1437"/>
                <a:gd name="T15" fmla="*/ 0 h 425"/>
                <a:gd name="T16" fmla="*/ 717 w 1437"/>
                <a:gd name="T17" fmla="*/ 7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7" h="425">
                  <a:moveTo>
                    <a:pt x="717" y="71"/>
                  </a:moveTo>
                  <a:cubicBezTo>
                    <a:pt x="462" y="71"/>
                    <a:pt x="222" y="45"/>
                    <a:pt x="11" y="0"/>
                  </a:cubicBezTo>
                  <a:cubicBezTo>
                    <a:pt x="4" y="39"/>
                    <a:pt x="0" y="79"/>
                    <a:pt x="0" y="119"/>
                  </a:cubicBezTo>
                  <a:cubicBezTo>
                    <a:pt x="0" y="214"/>
                    <a:pt x="20" y="304"/>
                    <a:pt x="55" y="387"/>
                  </a:cubicBezTo>
                  <a:cubicBezTo>
                    <a:pt x="265" y="412"/>
                    <a:pt x="488" y="425"/>
                    <a:pt x="718" y="425"/>
                  </a:cubicBezTo>
                  <a:cubicBezTo>
                    <a:pt x="949" y="425"/>
                    <a:pt x="1172" y="412"/>
                    <a:pt x="1382" y="387"/>
                  </a:cubicBezTo>
                  <a:cubicBezTo>
                    <a:pt x="1417" y="304"/>
                    <a:pt x="1437" y="214"/>
                    <a:pt x="1437" y="119"/>
                  </a:cubicBezTo>
                  <a:cubicBezTo>
                    <a:pt x="1437" y="79"/>
                    <a:pt x="1433" y="39"/>
                    <a:pt x="1426" y="0"/>
                  </a:cubicBezTo>
                  <a:cubicBezTo>
                    <a:pt x="1215" y="45"/>
                    <a:pt x="973" y="71"/>
                    <a:pt x="717" y="71"/>
                  </a:cubicBezTo>
                </a:path>
              </a:pathLst>
            </a:custGeom>
            <a:gradFill>
              <a:gsLst>
                <a:gs pos="0">
                  <a:schemeClr val="accent3">
                    <a:lumMod val="50000"/>
                  </a:schemeClr>
                </a:gs>
                <a:gs pos="25000">
                  <a:schemeClr val="accent3">
                    <a:lumMod val="75000"/>
                  </a:schemeClr>
                </a:gs>
                <a:gs pos="7500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93D6DBAB-98FC-0FC8-94F6-8A77D7A38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5784" y="2587804"/>
              <a:ext cx="9414" cy="7846"/>
            </a:xfrm>
            <a:custGeom>
              <a:avLst/>
              <a:gdLst>
                <a:gd name="T0" fmla="*/ 4 w 4"/>
                <a:gd name="T1" fmla="*/ 3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3"/>
                    <a:pt x="4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CC7F69C0-C8A4-3AB7-01A3-CAA9233B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382" y="4337228"/>
              <a:ext cx="1967512" cy="717029"/>
            </a:xfrm>
            <a:custGeom>
              <a:avLst/>
              <a:gdLst>
                <a:gd name="T0" fmla="*/ 437 w 864"/>
                <a:gd name="T1" fmla="*/ 12 h 315"/>
                <a:gd name="T2" fmla="*/ 0 w 864"/>
                <a:gd name="T3" fmla="*/ 0 h 315"/>
                <a:gd name="T4" fmla="*/ 11 w 864"/>
                <a:gd name="T5" fmla="*/ 27 h 315"/>
                <a:gd name="T6" fmla="*/ 155 w 864"/>
                <a:gd name="T7" fmla="*/ 315 h 315"/>
                <a:gd name="T8" fmla="*/ 431 w 864"/>
                <a:gd name="T9" fmla="*/ 315 h 315"/>
                <a:gd name="T10" fmla="*/ 434 w 864"/>
                <a:gd name="T11" fmla="*/ 315 h 315"/>
                <a:gd name="T12" fmla="*/ 709 w 864"/>
                <a:gd name="T13" fmla="*/ 315 h 315"/>
                <a:gd name="T14" fmla="*/ 854 w 864"/>
                <a:gd name="T15" fmla="*/ 27 h 315"/>
                <a:gd name="T16" fmla="*/ 864 w 864"/>
                <a:gd name="T17" fmla="*/ 0 h 315"/>
                <a:gd name="T18" fmla="*/ 437 w 864"/>
                <a:gd name="T19" fmla="*/ 1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" h="315">
                  <a:moveTo>
                    <a:pt x="437" y="12"/>
                  </a:moveTo>
                  <a:cubicBezTo>
                    <a:pt x="289" y="12"/>
                    <a:pt x="143" y="8"/>
                    <a:pt x="0" y="0"/>
                  </a:cubicBezTo>
                  <a:cubicBezTo>
                    <a:pt x="4" y="9"/>
                    <a:pt x="8" y="18"/>
                    <a:pt x="11" y="27"/>
                  </a:cubicBezTo>
                  <a:cubicBezTo>
                    <a:pt x="52" y="145"/>
                    <a:pt x="50" y="315"/>
                    <a:pt x="155" y="315"/>
                  </a:cubicBezTo>
                  <a:cubicBezTo>
                    <a:pt x="431" y="315"/>
                    <a:pt x="431" y="315"/>
                    <a:pt x="431" y="315"/>
                  </a:cubicBezTo>
                  <a:cubicBezTo>
                    <a:pt x="434" y="315"/>
                    <a:pt x="434" y="315"/>
                    <a:pt x="434" y="315"/>
                  </a:cubicBezTo>
                  <a:cubicBezTo>
                    <a:pt x="709" y="315"/>
                    <a:pt x="709" y="315"/>
                    <a:pt x="709" y="315"/>
                  </a:cubicBezTo>
                  <a:cubicBezTo>
                    <a:pt x="814" y="315"/>
                    <a:pt x="812" y="145"/>
                    <a:pt x="854" y="27"/>
                  </a:cubicBezTo>
                  <a:cubicBezTo>
                    <a:pt x="857" y="18"/>
                    <a:pt x="860" y="9"/>
                    <a:pt x="864" y="0"/>
                  </a:cubicBezTo>
                  <a:cubicBezTo>
                    <a:pt x="724" y="8"/>
                    <a:pt x="582" y="12"/>
                    <a:pt x="437" y="1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2500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  <a:tileRect/>
            </a:gradFill>
            <a:ln w="15875">
              <a:gradFill flip="none" rotWithShape="1">
                <a:gsLst>
                  <a:gs pos="25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7500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C7DA00F-C646-71D6-902C-2241F9BAC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4284" y="4458203"/>
              <a:ext cx="475079" cy="475079"/>
            </a:xfrm>
            <a:custGeom>
              <a:avLst/>
              <a:gdLst>
                <a:gd name="T0" fmla="*/ 2626 w 3517"/>
                <a:gd name="T1" fmla="*/ 2260 h 3518"/>
                <a:gd name="T2" fmla="*/ 3015 w 3517"/>
                <a:gd name="T3" fmla="*/ 2649 h 3518"/>
                <a:gd name="T4" fmla="*/ 3074 w 3517"/>
                <a:gd name="T5" fmla="*/ 2773 h 3518"/>
                <a:gd name="T6" fmla="*/ 2967 w 3517"/>
                <a:gd name="T7" fmla="*/ 2858 h 3518"/>
                <a:gd name="T8" fmla="*/ 2428 w 3517"/>
                <a:gd name="T9" fmla="*/ 2797 h 3518"/>
                <a:gd name="T10" fmla="*/ 2442 w 3517"/>
                <a:gd name="T11" fmla="*/ 2240 h 3518"/>
                <a:gd name="T12" fmla="*/ 2570 w 3517"/>
                <a:gd name="T13" fmla="*/ 1982 h 3518"/>
                <a:gd name="T14" fmla="*/ 2219 w 3517"/>
                <a:gd name="T15" fmla="*/ 2129 h 3518"/>
                <a:gd name="T16" fmla="*/ 2008 w 3517"/>
                <a:gd name="T17" fmla="*/ 2443 h 3518"/>
                <a:gd name="T18" fmla="*/ 2008 w 3517"/>
                <a:gd name="T19" fmla="*/ 2834 h 3518"/>
                <a:gd name="T20" fmla="*/ 2219 w 3517"/>
                <a:gd name="T21" fmla="*/ 3146 h 3518"/>
                <a:gd name="T22" fmla="*/ 2570 w 3517"/>
                <a:gd name="T23" fmla="*/ 3294 h 3518"/>
                <a:gd name="T24" fmla="*/ 2951 w 3517"/>
                <a:gd name="T25" fmla="*/ 3218 h 3518"/>
                <a:gd name="T26" fmla="*/ 3217 w 3517"/>
                <a:gd name="T27" fmla="*/ 2952 h 3518"/>
                <a:gd name="T28" fmla="*/ 3293 w 3517"/>
                <a:gd name="T29" fmla="*/ 2571 h 3518"/>
                <a:gd name="T30" fmla="*/ 3146 w 3517"/>
                <a:gd name="T31" fmla="*/ 2219 h 3518"/>
                <a:gd name="T32" fmla="*/ 2834 w 3517"/>
                <a:gd name="T33" fmla="*/ 2009 h 3518"/>
                <a:gd name="T34" fmla="*/ 1539 w 3517"/>
                <a:gd name="T35" fmla="*/ 2418 h 3518"/>
                <a:gd name="T36" fmla="*/ 439 w 3517"/>
                <a:gd name="T37" fmla="*/ 2418 h 3518"/>
                <a:gd name="T38" fmla="*/ 2929 w 3517"/>
                <a:gd name="T39" fmla="*/ 1809 h 3518"/>
                <a:gd name="T40" fmla="*/ 3284 w 3517"/>
                <a:gd name="T41" fmla="*/ 2042 h 3518"/>
                <a:gd name="T42" fmla="*/ 3488 w 3517"/>
                <a:gd name="T43" fmla="*/ 2416 h 3518"/>
                <a:gd name="T44" fmla="*/ 3488 w 3517"/>
                <a:gd name="T45" fmla="*/ 2860 h 3518"/>
                <a:gd name="T46" fmla="*/ 3284 w 3517"/>
                <a:gd name="T47" fmla="*/ 3234 h 3518"/>
                <a:gd name="T48" fmla="*/ 2929 w 3517"/>
                <a:gd name="T49" fmla="*/ 3468 h 3518"/>
                <a:gd name="T50" fmla="*/ 2487 w 3517"/>
                <a:gd name="T51" fmla="*/ 3505 h 3518"/>
                <a:gd name="T52" fmla="*/ 2096 w 3517"/>
                <a:gd name="T53" fmla="*/ 3330 h 3518"/>
                <a:gd name="T54" fmla="*/ 1835 w 3517"/>
                <a:gd name="T55" fmla="*/ 2997 h 3518"/>
                <a:gd name="T56" fmla="*/ 1761 w 3517"/>
                <a:gd name="T57" fmla="*/ 2563 h 3518"/>
                <a:gd name="T58" fmla="*/ 1903 w 3517"/>
                <a:gd name="T59" fmla="*/ 2154 h 3518"/>
                <a:gd name="T60" fmla="*/ 2214 w 3517"/>
                <a:gd name="T61" fmla="*/ 1867 h 3518"/>
                <a:gd name="T62" fmla="*/ 2638 w 3517"/>
                <a:gd name="T63" fmla="*/ 1759 h 3518"/>
                <a:gd name="T64" fmla="*/ 1099 w 3517"/>
                <a:gd name="T65" fmla="*/ 1320 h 3518"/>
                <a:gd name="T66" fmla="*/ 879 w 3517"/>
                <a:gd name="T67" fmla="*/ 1320 h 3518"/>
                <a:gd name="T68" fmla="*/ 329 w 3517"/>
                <a:gd name="T69" fmla="*/ 550 h 3518"/>
                <a:gd name="T70" fmla="*/ 420 w 3517"/>
                <a:gd name="T71" fmla="*/ 727 h 3518"/>
                <a:gd name="T72" fmla="*/ 619 w 3517"/>
                <a:gd name="T73" fmla="*/ 758 h 3518"/>
                <a:gd name="T74" fmla="*/ 758 w 3517"/>
                <a:gd name="T75" fmla="*/ 619 h 3518"/>
                <a:gd name="T76" fmla="*/ 2090 w 3517"/>
                <a:gd name="T77" fmla="*/ 585 h 3518"/>
                <a:gd name="T78" fmla="*/ 2207 w 3517"/>
                <a:gd name="T79" fmla="*/ 746 h 3518"/>
                <a:gd name="T80" fmla="*/ 2409 w 3517"/>
                <a:gd name="T81" fmla="*/ 746 h 3518"/>
                <a:gd name="T82" fmla="*/ 2525 w 3517"/>
                <a:gd name="T83" fmla="*/ 585 h 3518"/>
                <a:gd name="T84" fmla="*/ 2729 w 3517"/>
                <a:gd name="T85" fmla="*/ 468 h 3518"/>
                <a:gd name="T86" fmla="*/ 2854 w 3517"/>
                <a:gd name="T87" fmla="*/ 643 h 3518"/>
                <a:gd name="T88" fmla="*/ 220 w 3517"/>
                <a:gd name="T89" fmla="*/ 2616 h 3518"/>
                <a:gd name="T90" fmla="*/ 238 w 3517"/>
                <a:gd name="T91" fmla="*/ 2858 h 3518"/>
                <a:gd name="T92" fmla="*/ 46 w 3517"/>
                <a:gd name="T93" fmla="*/ 2759 h 3518"/>
                <a:gd name="T94" fmla="*/ 3 w 3517"/>
                <a:gd name="T95" fmla="*/ 643 h 3518"/>
                <a:gd name="T96" fmla="*/ 128 w 3517"/>
                <a:gd name="T97" fmla="*/ 468 h 3518"/>
                <a:gd name="T98" fmla="*/ 2356 w 3517"/>
                <a:gd name="T99" fmla="*/ 12 h 3518"/>
                <a:gd name="T100" fmla="*/ 2418 w 3517"/>
                <a:gd name="T101" fmla="*/ 550 h 3518"/>
                <a:gd name="T102" fmla="*/ 2333 w 3517"/>
                <a:gd name="T103" fmla="*/ 657 h 3518"/>
                <a:gd name="T104" fmla="*/ 2209 w 3517"/>
                <a:gd name="T105" fmla="*/ 598 h 3518"/>
                <a:gd name="T106" fmla="*/ 2222 w 3517"/>
                <a:gd name="T107" fmla="*/ 42 h 3518"/>
                <a:gd name="T108" fmla="*/ 574 w 3517"/>
                <a:gd name="T109" fmla="*/ 3 h 3518"/>
                <a:gd name="T110" fmla="*/ 660 w 3517"/>
                <a:gd name="T111" fmla="*/ 110 h 3518"/>
                <a:gd name="T112" fmla="*/ 598 w 3517"/>
                <a:gd name="T113" fmla="*/ 648 h 3518"/>
                <a:gd name="T114" fmla="*/ 464 w 3517"/>
                <a:gd name="T115" fmla="*/ 618 h 3518"/>
                <a:gd name="T116" fmla="*/ 451 w 3517"/>
                <a:gd name="T117" fmla="*/ 62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7" h="3518">
                  <a:moveTo>
                    <a:pt x="2528" y="2199"/>
                  </a:moveTo>
                  <a:lnTo>
                    <a:pt x="2552" y="2201"/>
                  </a:lnTo>
                  <a:lnTo>
                    <a:pt x="2576" y="2210"/>
                  </a:lnTo>
                  <a:lnTo>
                    <a:pt x="2596" y="2222"/>
                  </a:lnTo>
                  <a:lnTo>
                    <a:pt x="2613" y="2240"/>
                  </a:lnTo>
                  <a:lnTo>
                    <a:pt x="2626" y="2260"/>
                  </a:lnTo>
                  <a:lnTo>
                    <a:pt x="2635" y="2283"/>
                  </a:lnTo>
                  <a:lnTo>
                    <a:pt x="2638" y="2308"/>
                  </a:lnTo>
                  <a:lnTo>
                    <a:pt x="2638" y="2638"/>
                  </a:lnTo>
                  <a:lnTo>
                    <a:pt x="2967" y="2638"/>
                  </a:lnTo>
                  <a:lnTo>
                    <a:pt x="2992" y="2641"/>
                  </a:lnTo>
                  <a:lnTo>
                    <a:pt x="3015" y="2649"/>
                  </a:lnTo>
                  <a:lnTo>
                    <a:pt x="3036" y="2662"/>
                  </a:lnTo>
                  <a:lnTo>
                    <a:pt x="3053" y="2679"/>
                  </a:lnTo>
                  <a:lnTo>
                    <a:pt x="3066" y="2699"/>
                  </a:lnTo>
                  <a:lnTo>
                    <a:pt x="3074" y="2723"/>
                  </a:lnTo>
                  <a:lnTo>
                    <a:pt x="3077" y="2749"/>
                  </a:lnTo>
                  <a:lnTo>
                    <a:pt x="3074" y="2773"/>
                  </a:lnTo>
                  <a:lnTo>
                    <a:pt x="3066" y="2797"/>
                  </a:lnTo>
                  <a:lnTo>
                    <a:pt x="3053" y="2817"/>
                  </a:lnTo>
                  <a:lnTo>
                    <a:pt x="3036" y="2834"/>
                  </a:lnTo>
                  <a:lnTo>
                    <a:pt x="3015" y="2847"/>
                  </a:lnTo>
                  <a:lnTo>
                    <a:pt x="2992" y="2856"/>
                  </a:lnTo>
                  <a:lnTo>
                    <a:pt x="2967" y="2858"/>
                  </a:lnTo>
                  <a:lnTo>
                    <a:pt x="2528" y="2858"/>
                  </a:lnTo>
                  <a:lnTo>
                    <a:pt x="2502" y="2856"/>
                  </a:lnTo>
                  <a:lnTo>
                    <a:pt x="2480" y="2847"/>
                  </a:lnTo>
                  <a:lnTo>
                    <a:pt x="2459" y="2834"/>
                  </a:lnTo>
                  <a:lnTo>
                    <a:pt x="2442" y="2817"/>
                  </a:lnTo>
                  <a:lnTo>
                    <a:pt x="2428" y="2797"/>
                  </a:lnTo>
                  <a:lnTo>
                    <a:pt x="2421" y="2773"/>
                  </a:lnTo>
                  <a:lnTo>
                    <a:pt x="2418" y="2749"/>
                  </a:lnTo>
                  <a:lnTo>
                    <a:pt x="2418" y="2308"/>
                  </a:lnTo>
                  <a:lnTo>
                    <a:pt x="2421" y="2283"/>
                  </a:lnTo>
                  <a:lnTo>
                    <a:pt x="2428" y="2260"/>
                  </a:lnTo>
                  <a:lnTo>
                    <a:pt x="2442" y="2240"/>
                  </a:lnTo>
                  <a:lnTo>
                    <a:pt x="2459" y="2222"/>
                  </a:lnTo>
                  <a:lnTo>
                    <a:pt x="2480" y="2210"/>
                  </a:lnTo>
                  <a:lnTo>
                    <a:pt x="2502" y="2201"/>
                  </a:lnTo>
                  <a:lnTo>
                    <a:pt x="2528" y="2199"/>
                  </a:lnTo>
                  <a:close/>
                  <a:moveTo>
                    <a:pt x="2638" y="1979"/>
                  </a:moveTo>
                  <a:lnTo>
                    <a:pt x="2570" y="1982"/>
                  </a:lnTo>
                  <a:lnTo>
                    <a:pt x="2504" y="1993"/>
                  </a:lnTo>
                  <a:lnTo>
                    <a:pt x="2441" y="2009"/>
                  </a:lnTo>
                  <a:lnTo>
                    <a:pt x="2381" y="2031"/>
                  </a:lnTo>
                  <a:lnTo>
                    <a:pt x="2323" y="2059"/>
                  </a:lnTo>
                  <a:lnTo>
                    <a:pt x="2269" y="2092"/>
                  </a:lnTo>
                  <a:lnTo>
                    <a:pt x="2219" y="2129"/>
                  </a:lnTo>
                  <a:lnTo>
                    <a:pt x="2172" y="2172"/>
                  </a:lnTo>
                  <a:lnTo>
                    <a:pt x="2129" y="2219"/>
                  </a:lnTo>
                  <a:lnTo>
                    <a:pt x="2090" y="2270"/>
                  </a:lnTo>
                  <a:lnTo>
                    <a:pt x="2057" y="2324"/>
                  </a:lnTo>
                  <a:lnTo>
                    <a:pt x="2029" y="2382"/>
                  </a:lnTo>
                  <a:lnTo>
                    <a:pt x="2008" y="2443"/>
                  </a:lnTo>
                  <a:lnTo>
                    <a:pt x="1991" y="2506"/>
                  </a:lnTo>
                  <a:lnTo>
                    <a:pt x="1981" y="2571"/>
                  </a:lnTo>
                  <a:lnTo>
                    <a:pt x="1978" y="2638"/>
                  </a:lnTo>
                  <a:lnTo>
                    <a:pt x="1981" y="2706"/>
                  </a:lnTo>
                  <a:lnTo>
                    <a:pt x="1991" y="2771"/>
                  </a:lnTo>
                  <a:lnTo>
                    <a:pt x="2008" y="2834"/>
                  </a:lnTo>
                  <a:lnTo>
                    <a:pt x="2029" y="2895"/>
                  </a:lnTo>
                  <a:lnTo>
                    <a:pt x="2057" y="2952"/>
                  </a:lnTo>
                  <a:lnTo>
                    <a:pt x="2090" y="3006"/>
                  </a:lnTo>
                  <a:lnTo>
                    <a:pt x="2129" y="3058"/>
                  </a:lnTo>
                  <a:lnTo>
                    <a:pt x="2172" y="3105"/>
                  </a:lnTo>
                  <a:lnTo>
                    <a:pt x="2219" y="3146"/>
                  </a:lnTo>
                  <a:lnTo>
                    <a:pt x="2269" y="3185"/>
                  </a:lnTo>
                  <a:lnTo>
                    <a:pt x="2323" y="3218"/>
                  </a:lnTo>
                  <a:lnTo>
                    <a:pt x="2381" y="3246"/>
                  </a:lnTo>
                  <a:lnTo>
                    <a:pt x="2441" y="3268"/>
                  </a:lnTo>
                  <a:lnTo>
                    <a:pt x="2504" y="3284"/>
                  </a:lnTo>
                  <a:lnTo>
                    <a:pt x="2570" y="3294"/>
                  </a:lnTo>
                  <a:lnTo>
                    <a:pt x="2638" y="3297"/>
                  </a:lnTo>
                  <a:lnTo>
                    <a:pt x="2705" y="3294"/>
                  </a:lnTo>
                  <a:lnTo>
                    <a:pt x="2770" y="3284"/>
                  </a:lnTo>
                  <a:lnTo>
                    <a:pt x="2834" y="3268"/>
                  </a:lnTo>
                  <a:lnTo>
                    <a:pt x="2893" y="3246"/>
                  </a:lnTo>
                  <a:lnTo>
                    <a:pt x="2951" y="3218"/>
                  </a:lnTo>
                  <a:lnTo>
                    <a:pt x="3006" y="3185"/>
                  </a:lnTo>
                  <a:lnTo>
                    <a:pt x="3057" y="3146"/>
                  </a:lnTo>
                  <a:lnTo>
                    <a:pt x="3103" y="3105"/>
                  </a:lnTo>
                  <a:lnTo>
                    <a:pt x="3146" y="3058"/>
                  </a:lnTo>
                  <a:lnTo>
                    <a:pt x="3184" y="3006"/>
                  </a:lnTo>
                  <a:lnTo>
                    <a:pt x="3217" y="2952"/>
                  </a:lnTo>
                  <a:lnTo>
                    <a:pt x="3245" y="2895"/>
                  </a:lnTo>
                  <a:lnTo>
                    <a:pt x="3267" y="2834"/>
                  </a:lnTo>
                  <a:lnTo>
                    <a:pt x="3284" y="2771"/>
                  </a:lnTo>
                  <a:lnTo>
                    <a:pt x="3293" y="2706"/>
                  </a:lnTo>
                  <a:lnTo>
                    <a:pt x="3297" y="2638"/>
                  </a:lnTo>
                  <a:lnTo>
                    <a:pt x="3293" y="2571"/>
                  </a:lnTo>
                  <a:lnTo>
                    <a:pt x="3284" y="2506"/>
                  </a:lnTo>
                  <a:lnTo>
                    <a:pt x="3267" y="2443"/>
                  </a:lnTo>
                  <a:lnTo>
                    <a:pt x="3245" y="2382"/>
                  </a:lnTo>
                  <a:lnTo>
                    <a:pt x="3217" y="2324"/>
                  </a:lnTo>
                  <a:lnTo>
                    <a:pt x="3184" y="2270"/>
                  </a:lnTo>
                  <a:lnTo>
                    <a:pt x="3146" y="2219"/>
                  </a:lnTo>
                  <a:lnTo>
                    <a:pt x="3103" y="2172"/>
                  </a:lnTo>
                  <a:lnTo>
                    <a:pt x="3057" y="2129"/>
                  </a:lnTo>
                  <a:lnTo>
                    <a:pt x="3006" y="2092"/>
                  </a:lnTo>
                  <a:lnTo>
                    <a:pt x="2951" y="2059"/>
                  </a:lnTo>
                  <a:lnTo>
                    <a:pt x="2893" y="2031"/>
                  </a:lnTo>
                  <a:lnTo>
                    <a:pt x="2834" y="2009"/>
                  </a:lnTo>
                  <a:lnTo>
                    <a:pt x="2770" y="1993"/>
                  </a:lnTo>
                  <a:lnTo>
                    <a:pt x="2705" y="1982"/>
                  </a:lnTo>
                  <a:lnTo>
                    <a:pt x="2638" y="1979"/>
                  </a:lnTo>
                  <a:close/>
                  <a:moveTo>
                    <a:pt x="1099" y="1979"/>
                  </a:moveTo>
                  <a:lnTo>
                    <a:pt x="1539" y="1979"/>
                  </a:lnTo>
                  <a:lnTo>
                    <a:pt x="1539" y="2418"/>
                  </a:lnTo>
                  <a:lnTo>
                    <a:pt x="1099" y="2418"/>
                  </a:lnTo>
                  <a:lnTo>
                    <a:pt x="1099" y="1979"/>
                  </a:lnTo>
                  <a:close/>
                  <a:moveTo>
                    <a:pt x="439" y="1979"/>
                  </a:moveTo>
                  <a:lnTo>
                    <a:pt x="879" y="1979"/>
                  </a:lnTo>
                  <a:lnTo>
                    <a:pt x="879" y="2418"/>
                  </a:lnTo>
                  <a:lnTo>
                    <a:pt x="439" y="2418"/>
                  </a:lnTo>
                  <a:lnTo>
                    <a:pt x="439" y="1979"/>
                  </a:lnTo>
                  <a:close/>
                  <a:moveTo>
                    <a:pt x="2638" y="1759"/>
                  </a:moveTo>
                  <a:lnTo>
                    <a:pt x="2714" y="1763"/>
                  </a:lnTo>
                  <a:lnTo>
                    <a:pt x="2788" y="1772"/>
                  </a:lnTo>
                  <a:lnTo>
                    <a:pt x="2859" y="1787"/>
                  </a:lnTo>
                  <a:lnTo>
                    <a:pt x="2929" y="1809"/>
                  </a:lnTo>
                  <a:lnTo>
                    <a:pt x="2996" y="1835"/>
                  </a:lnTo>
                  <a:lnTo>
                    <a:pt x="3060" y="1867"/>
                  </a:lnTo>
                  <a:lnTo>
                    <a:pt x="3121" y="1904"/>
                  </a:lnTo>
                  <a:lnTo>
                    <a:pt x="3179" y="1945"/>
                  </a:lnTo>
                  <a:lnTo>
                    <a:pt x="3233" y="1991"/>
                  </a:lnTo>
                  <a:lnTo>
                    <a:pt x="3284" y="2042"/>
                  </a:lnTo>
                  <a:lnTo>
                    <a:pt x="3330" y="2096"/>
                  </a:lnTo>
                  <a:lnTo>
                    <a:pt x="3371" y="2154"/>
                  </a:lnTo>
                  <a:lnTo>
                    <a:pt x="3409" y="2215"/>
                  </a:lnTo>
                  <a:lnTo>
                    <a:pt x="3440" y="2279"/>
                  </a:lnTo>
                  <a:lnTo>
                    <a:pt x="3467" y="2347"/>
                  </a:lnTo>
                  <a:lnTo>
                    <a:pt x="3488" y="2416"/>
                  </a:lnTo>
                  <a:lnTo>
                    <a:pt x="3504" y="2489"/>
                  </a:lnTo>
                  <a:lnTo>
                    <a:pt x="3514" y="2563"/>
                  </a:lnTo>
                  <a:lnTo>
                    <a:pt x="3517" y="2638"/>
                  </a:lnTo>
                  <a:lnTo>
                    <a:pt x="3514" y="2714"/>
                  </a:lnTo>
                  <a:lnTo>
                    <a:pt x="3504" y="2788"/>
                  </a:lnTo>
                  <a:lnTo>
                    <a:pt x="3488" y="2860"/>
                  </a:lnTo>
                  <a:lnTo>
                    <a:pt x="3467" y="2929"/>
                  </a:lnTo>
                  <a:lnTo>
                    <a:pt x="3440" y="2997"/>
                  </a:lnTo>
                  <a:lnTo>
                    <a:pt x="3409" y="3061"/>
                  </a:lnTo>
                  <a:lnTo>
                    <a:pt x="3371" y="3123"/>
                  </a:lnTo>
                  <a:lnTo>
                    <a:pt x="3330" y="3181"/>
                  </a:lnTo>
                  <a:lnTo>
                    <a:pt x="3284" y="3234"/>
                  </a:lnTo>
                  <a:lnTo>
                    <a:pt x="3233" y="3284"/>
                  </a:lnTo>
                  <a:lnTo>
                    <a:pt x="3179" y="3330"/>
                  </a:lnTo>
                  <a:lnTo>
                    <a:pt x="3121" y="3372"/>
                  </a:lnTo>
                  <a:lnTo>
                    <a:pt x="3060" y="3410"/>
                  </a:lnTo>
                  <a:lnTo>
                    <a:pt x="2996" y="3442"/>
                  </a:lnTo>
                  <a:lnTo>
                    <a:pt x="2929" y="3468"/>
                  </a:lnTo>
                  <a:lnTo>
                    <a:pt x="2859" y="3490"/>
                  </a:lnTo>
                  <a:lnTo>
                    <a:pt x="2788" y="3505"/>
                  </a:lnTo>
                  <a:lnTo>
                    <a:pt x="2714" y="3514"/>
                  </a:lnTo>
                  <a:lnTo>
                    <a:pt x="2638" y="3518"/>
                  </a:lnTo>
                  <a:lnTo>
                    <a:pt x="2562" y="3514"/>
                  </a:lnTo>
                  <a:lnTo>
                    <a:pt x="2487" y="3505"/>
                  </a:lnTo>
                  <a:lnTo>
                    <a:pt x="2415" y="3490"/>
                  </a:lnTo>
                  <a:lnTo>
                    <a:pt x="2346" y="3468"/>
                  </a:lnTo>
                  <a:lnTo>
                    <a:pt x="2279" y="3442"/>
                  </a:lnTo>
                  <a:lnTo>
                    <a:pt x="2214" y="3410"/>
                  </a:lnTo>
                  <a:lnTo>
                    <a:pt x="2153" y="3372"/>
                  </a:lnTo>
                  <a:lnTo>
                    <a:pt x="2096" y="3330"/>
                  </a:lnTo>
                  <a:lnTo>
                    <a:pt x="2041" y="3284"/>
                  </a:lnTo>
                  <a:lnTo>
                    <a:pt x="1991" y="3234"/>
                  </a:lnTo>
                  <a:lnTo>
                    <a:pt x="1945" y="3181"/>
                  </a:lnTo>
                  <a:lnTo>
                    <a:pt x="1903" y="3123"/>
                  </a:lnTo>
                  <a:lnTo>
                    <a:pt x="1867" y="3061"/>
                  </a:lnTo>
                  <a:lnTo>
                    <a:pt x="1835" y="2997"/>
                  </a:lnTo>
                  <a:lnTo>
                    <a:pt x="1808" y="2929"/>
                  </a:lnTo>
                  <a:lnTo>
                    <a:pt x="1787" y="2860"/>
                  </a:lnTo>
                  <a:lnTo>
                    <a:pt x="1771" y="2788"/>
                  </a:lnTo>
                  <a:lnTo>
                    <a:pt x="1761" y="2714"/>
                  </a:lnTo>
                  <a:lnTo>
                    <a:pt x="1758" y="2638"/>
                  </a:lnTo>
                  <a:lnTo>
                    <a:pt x="1761" y="2563"/>
                  </a:lnTo>
                  <a:lnTo>
                    <a:pt x="1771" y="2489"/>
                  </a:lnTo>
                  <a:lnTo>
                    <a:pt x="1787" y="2416"/>
                  </a:lnTo>
                  <a:lnTo>
                    <a:pt x="1808" y="2347"/>
                  </a:lnTo>
                  <a:lnTo>
                    <a:pt x="1835" y="2279"/>
                  </a:lnTo>
                  <a:lnTo>
                    <a:pt x="1867" y="2215"/>
                  </a:lnTo>
                  <a:lnTo>
                    <a:pt x="1903" y="2154"/>
                  </a:lnTo>
                  <a:lnTo>
                    <a:pt x="1945" y="2096"/>
                  </a:lnTo>
                  <a:lnTo>
                    <a:pt x="1991" y="2042"/>
                  </a:lnTo>
                  <a:lnTo>
                    <a:pt x="2041" y="1991"/>
                  </a:lnTo>
                  <a:lnTo>
                    <a:pt x="2096" y="1945"/>
                  </a:lnTo>
                  <a:lnTo>
                    <a:pt x="2153" y="1904"/>
                  </a:lnTo>
                  <a:lnTo>
                    <a:pt x="2214" y="1867"/>
                  </a:lnTo>
                  <a:lnTo>
                    <a:pt x="2279" y="1835"/>
                  </a:lnTo>
                  <a:lnTo>
                    <a:pt x="2346" y="1809"/>
                  </a:lnTo>
                  <a:lnTo>
                    <a:pt x="2415" y="1787"/>
                  </a:lnTo>
                  <a:lnTo>
                    <a:pt x="2487" y="1772"/>
                  </a:lnTo>
                  <a:lnTo>
                    <a:pt x="2562" y="1763"/>
                  </a:lnTo>
                  <a:lnTo>
                    <a:pt x="2638" y="1759"/>
                  </a:lnTo>
                  <a:close/>
                  <a:moveTo>
                    <a:pt x="1758" y="1320"/>
                  </a:moveTo>
                  <a:lnTo>
                    <a:pt x="2197" y="1320"/>
                  </a:lnTo>
                  <a:lnTo>
                    <a:pt x="2197" y="1759"/>
                  </a:lnTo>
                  <a:lnTo>
                    <a:pt x="1758" y="1759"/>
                  </a:lnTo>
                  <a:lnTo>
                    <a:pt x="1758" y="1320"/>
                  </a:lnTo>
                  <a:close/>
                  <a:moveTo>
                    <a:pt x="1099" y="1320"/>
                  </a:moveTo>
                  <a:lnTo>
                    <a:pt x="1539" y="1320"/>
                  </a:lnTo>
                  <a:lnTo>
                    <a:pt x="1539" y="1759"/>
                  </a:lnTo>
                  <a:lnTo>
                    <a:pt x="1099" y="1759"/>
                  </a:lnTo>
                  <a:lnTo>
                    <a:pt x="1099" y="1320"/>
                  </a:lnTo>
                  <a:close/>
                  <a:moveTo>
                    <a:pt x="439" y="1320"/>
                  </a:moveTo>
                  <a:lnTo>
                    <a:pt x="879" y="1320"/>
                  </a:lnTo>
                  <a:lnTo>
                    <a:pt x="879" y="1759"/>
                  </a:lnTo>
                  <a:lnTo>
                    <a:pt x="439" y="1759"/>
                  </a:lnTo>
                  <a:lnTo>
                    <a:pt x="439" y="1320"/>
                  </a:lnTo>
                  <a:close/>
                  <a:moveTo>
                    <a:pt x="238" y="440"/>
                  </a:moveTo>
                  <a:lnTo>
                    <a:pt x="329" y="440"/>
                  </a:lnTo>
                  <a:lnTo>
                    <a:pt x="329" y="550"/>
                  </a:lnTo>
                  <a:lnTo>
                    <a:pt x="332" y="585"/>
                  </a:lnTo>
                  <a:lnTo>
                    <a:pt x="341" y="619"/>
                  </a:lnTo>
                  <a:lnTo>
                    <a:pt x="354" y="650"/>
                  </a:lnTo>
                  <a:lnTo>
                    <a:pt x="372" y="679"/>
                  </a:lnTo>
                  <a:lnTo>
                    <a:pt x="394" y="705"/>
                  </a:lnTo>
                  <a:lnTo>
                    <a:pt x="420" y="727"/>
                  </a:lnTo>
                  <a:lnTo>
                    <a:pt x="448" y="746"/>
                  </a:lnTo>
                  <a:lnTo>
                    <a:pt x="480" y="758"/>
                  </a:lnTo>
                  <a:lnTo>
                    <a:pt x="514" y="767"/>
                  </a:lnTo>
                  <a:lnTo>
                    <a:pt x="550" y="770"/>
                  </a:lnTo>
                  <a:lnTo>
                    <a:pt x="585" y="767"/>
                  </a:lnTo>
                  <a:lnTo>
                    <a:pt x="619" y="758"/>
                  </a:lnTo>
                  <a:lnTo>
                    <a:pt x="650" y="746"/>
                  </a:lnTo>
                  <a:lnTo>
                    <a:pt x="679" y="727"/>
                  </a:lnTo>
                  <a:lnTo>
                    <a:pt x="705" y="705"/>
                  </a:lnTo>
                  <a:lnTo>
                    <a:pt x="727" y="679"/>
                  </a:lnTo>
                  <a:lnTo>
                    <a:pt x="744" y="650"/>
                  </a:lnTo>
                  <a:lnTo>
                    <a:pt x="758" y="619"/>
                  </a:lnTo>
                  <a:lnTo>
                    <a:pt x="767" y="585"/>
                  </a:lnTo>
                  <a:lnTo>
                    <a:pt x="769" y="550"/>
                  </a:lnTo>
                  <a:lnTo>
                    <a:pt x="769" y="440"/>
                  </a:lnTo>
                  <a:lnTo>
                    <a:pt x="2088" y="440"/>
                  </a:lnTo>
                  <a:lnTo>
                    <a:pt x="2088" y="550"/>
                  </a:lnTo>
                  <a:lnTo>
                    <a:pt x="2090" y="585"/>
                  </a:lnTo>
                  <a:lnTo>
                    <a:pt x="2099" y="619"/>
                  </a:lnTo>
                  <a:lnTo>
                    <a:pt x="2113" y="650"/>
                  </a:lnTo>
                  <a:lnTo>
                    <a:pt x="2130" y="679"/>
                  </a:lnTo>
                  <a:lnTo>
                    <a:pt x="2152" y="705"/>
                  </a:lnTo>
                  <a:lnTo>
                    <a:pt x="2178" y="727"/>
                  </a:lnTo>
                  <a:lnTo>
                    <a:pt x="2207" y="746"/>
                  </a:lnTo>
                  <a:lnTo>
                    <a:pt x="2238" y="758"/>
                  </a:lnTo>
                  <a:lnTo>
                    <a:pt x="2272" y="767"/>
                  </a:lnTo>
                  <a:lnTo>
                    <a:pt x="2307" y="770"/>
                  </a:lnTo>
                  <a:lnTo>
                    <a:pt x="2344" y="767"/>
                  </a:lnTo>
                  <a:lnTo>
                    <a:pt x="2377" y="758"/>
                  </a:lnTo>
                  <a:lnTo>
                    <a:pt x="2409" y="746"/>
                  </a:lnTo>
                  <a:lnTo>
                    <a:pt x="2438" y="727"/>
                  </a:lnTo>
                  <a:lnTo>
                    <a:pt x="2464" y="705"/>
                  </a:lnTo>
                  <a:lnTo>
                    <a:pt x="2485" y="679"/>
                  </a:lnTo>
                  <a:lnTo>
                    <a:pt x="2503" y="650"/>
                  </a:lnTo>
                  <a:lnTo>
                    <a:pt x="2516" y="619"/>
                  </a:lnTo>
                  <a:lnTo>
                    <a:pt x="2525" y="585"/>
                  </a:lnTo>
                  <a:lnTo>
                    <a:pt x="2528" y="550"/>
                  </a:lnTo>
                  <a:lnTo>
                    <a:pt x="2528" y="440"/>
                  </a:lnTo>
                  <a:lnTo>
                    <a:pt x="2620" y="440"/>
                  </a:lnTo>
                  <a:lnTo>
                    <a:pt x="2658" y="443"/>
                  </a:lnTo>
                  <a:lnTo>
                    <a:pt x="2695" y="453"/>
                  </a:lnTo>
                  <a:lnTo>
                    <a:pt x="2729" y="468"/>
                  </a:lnTo>
                  <a:lnTo>
                    <a:pt x="2760" y="487"/>
                  </a:lnTo>
                  <a:lnTo>
                    <a:pt x="2788" y="510"/>
                  </a:lnTo>
                  <a:lnTo>
                    <a:pt x="2811" y="539"/>
                  </a:lnTo>
                  <a:lnTo>
                    <a:pt x="2830" y="570"/>
                  </a:lnTo>
                  <a:lnTo>
                    <a:pt x="2845" y="605"/>
                  </a:lnTo>
                  <a:lnTo>
                    <a:pt x="2854" y="643"/>
                  </a:lnTo>
                  <a:lnTo>
                    <a:pt x="2857" y="681"/>
                  </a:lnTo>
                  <a:lnTo>
                    <a:pt x="2857" y="1539"/>
                  </a:lnTo>
                  <a:lnTo>
                    <a:pt x="2638" y="1539"/>
                  </a:lnTo>
                  <a:lnTo>
                    <a:pt x="2638" y="1100"/>
                  </a:lnTo>
                  <a:lnTo>
                    <a:pt x="220" y="1100"/>
                  </a:lnTo>
                  <a:lnTo>
                    <a:pt x="220" y="2616"/>
                  </a:lnTo>
                  <a:lnTo>
                    <a:pt x="222" y="2627"/>
                  </a:lnTo>
                  <a:lnTo>
                    <a:pt x="229" y="2635"/>
                  </a:lnTo>
                  <a:lnTo>
                    <a:pt x="238" y="2638"/>
                  </a:lnTo>
                  <a:lnTo>
                    <a:pt x="1539" y="2638"/>
                  </a:lnTo>
                  <a:lnTo>
                    <a:pt x="1539" y="2858"/>
                  </a:lnTo>
                  <a:lnTo>
                    <a:pt x="238" y="2858"/>
                  </a:lnTo>
                  <a:lnTo>
                    <a:pt x="200" y="2854"/>
                  </a:lnTo>
                  <a:lnTo>
                    <a:pt x="162" y="2846"/>
                  </a:lnTo>
                  <a:lnTo>
                    <a:pt x="128" y="2831"/>
                  </a:lnTo>
                  <a:lnTo>
                    <a:pt x="97" y="2812"/>
                  </a:lnTo>
                  <a:lnTo>
                    <a:pt x="69" y="2787"/>
                  </a:lnTo>
                  <a:lnTo>
                    <a:pt x="46" y="2759"/>
                  </a:lnTo>
                  <a:lnTo>
                    <a:pt x="27" y="2727"/>
                  </a:lnTo>
                  <a:lnTo>
                    <a:pt x="12" y="2693"/>
                  </a:lnTo>
                  <a:lnTo>
                    <a:pt x="3" y="2656"/>
                  </a:lnTo>
                  <a:lnTo>
                    <a:pt x="0" y="2616"/>
                  </a:lnTo>
                  <a:lnTo>
                    <a:pt x="0" y="681"/>
                  </a:lnTo>
                  <a:lnTo>
                    <a:pt x="3" y="643"/>
                  </a:lnTo>
                  <a:lnTo>
                    <a:pt x="12" y="605"/>
                  </a:lnTo>
                  <a:lnTo>
                    <a:pt x="27" y="570"/>
                  </a:lnTo>
                  <a:lnTo>
                    <a:pt x="46" y="539"/>
                  </a:lnTo>
                  <a:lnTo>
                    <a:pt x="69" y="510"/>
                  </a:lnTo>
                  <a:lnTo>
                    <a:pt x="97" y="487"/>
                  </a:lnTo>
                  <a:lnTo>
                    <a:pt x="128" y="468"/>
                  </a:lnTo>
                  <a:lnTo>
                    <a:pt x="162" y="453"/>
                  </a:lnTo>
                  <a:lnTo>
                    <a:pt x="200" y="443"/>
                  </a:lnTo>
                  <a:lnTo>
                    <a:pt x="238" y="440"/>
                  </a:lnTo>
                  <a:close/>
                  <a:moveTo>
                    <a:pt x="2307" y="0"/>
                  </a:moveTo>
                  <a:lnTo>
                    <a:pt x="2333" y="3"/>
                  </a:lnTo>
                  <a:lnTo>
                    <a:pt x="2356" y="12"/>
                  </a:lnTo>
                  <a:lnTo>
                    <a:pt x="2377" y="25"/>
                  </a:lnTo>
                  <a:lnTo>
                    <a:pt x="2393" y="42"/>
                  </a:lnTo>
                  <a:lnTo>
                    <a:pt x="2407" y="62"/>
                  </a:lnTo>
                  <a:lnTo>
                    <a:pt x="2414" y="85"/>
                  </a:lnTo>
                  <a:lnTo>
                    <a:pt x="2418" y="110"/>
                  </a:lnTo>
                  <a:lnTo>
                    <a:pt x="2418" y="550"/>
                  </a:lnTo>
                  <a:lnTo>
                    <a:pt x="2414" y="576"/>
                  </a:lnTo>
                  <a:lnTo>
                    <a:pt x="2407" y="598"/>
                  </a:lnTo>
                  <a:lnTo>
                    <a:pt x="2393" y="618"/>
                  </a:lnTo>
                  <a:lnTo>
                    <a:pt x="2377" y="635"/>
                  </a:lnTo>
                  <a:lnTo>
                    <a:pt x="2356" y="648"/>
                  </a:lnTo>
                  <a:lnTo>
                    <a:pt x="2333" y="657"/>
                  </a:lnTo>
                  <a:lnTo>
                    <a:pt x="2307" y="660"/>
                  </a:lnTo>
                  <a:lnTo>
                    <a:pt x="2283" y="657"/>
                  </a:lnTo>
                  <a:lnTo>
                    <a:pt x="2259" y="648"/>
                  </a:lnTo>
                  <a:lnTo>
                    <a:pt x="2239" y="635"/>
                  </a:lnTo>
                  <a:lnTo>
                    <a:pt x="2222" y="618"/>
                  </a:lnTo>
                  <a:lnTo>
                    <a:pt x="2209" y="598"/>
                  </a:lnTo>
                  <a:lnTo>
                    <a:pt x="2201" y="576"/>
                  </a:lnTo>
                  <a:lnTo>
                    <a:pt x="2197" y="550"/>
                  </a:lnTo>
                  <a:lnTo>
                    <a:pt x="2197" y="110"/>
                  </a:lnTo>
                  <a:lnTo>
                    <a:pt x="2201" y="85"/>
                  </a:lnTo>
                  <a:lnTo>
                    <a:pt x="2209" y="62"/>
                  </a:lnTo>
                  <a:lnTo>
                    <a:pt x="2222" y="42"/>
                  </a:lnTo>
                  <a:lnTo>
                    <a:pt x="2239" y="25"/>
                  </a:lnTo>
                  <a:lnTo>
                    <a:pt x="2259" y="12"/>
                  </a:lnTo>
                  <a:lnTo>
                    <a:pt x="2283" y="3"/>
                  </a:lnTo>
                  <a:lnTo>
                    <a:pt x="2307" y="0"/>
                  </a:lnTo>
                  <a:close/>
                  <a:moveTo>
                    <a:pt x="550" y="0"/>
                  </a:moveTo>
                  <a:lnTo>
                    <a:pt x="574" y="3"/>
                  </a:lnTo>
                  <a:lnTo>
                    <a:pt x="598" y="12"/>
                  </a:lnTo>
                  <a:lnTo>
                    <a:pt x="618" y="25"/>
                  </a:lnTo>
                  <a:lnTo>
                    <a:pt x="635" y="42"/>
                  </a:lnTo>
                  <a:lnTo>
                    <a:pt x="648" y="62"/>
                  </a:lnTo>
                  <a:lnTo>
                    <a:pt x="656" y="85"/>
                  </a:lnTo>
                  <a:lnTo>
                    <a:pt x="660" y="110"/>
                  </a:lnTo>
                  <a:lnTo>
                    <a:pt x="660" y="550"/>
                  </a:lnTo>
                  <a:lnTo>
                    <a:pt x="656" y="576"/>
                  </a:lnTo>
                  <a:lnTo>
                    <a:pt x="648" y="598"/>
                  </a:lnTo>
                  <a:lnTo>
                    <a:pt x="635" y="618"/>
                  </a:lnTo>
                  <a:lnTo>
                    <a:pt x="618" y="635"/>
                  </a:lnTo>
                  <a:lnTo>
                    <a:pt x="598" y="648"/>
                  </a:lnTo>
                  <a:lnTo>
                    <a:pt x="574" y="657"/>
                  </a:lnTo>
                  <a:lnTo>
                    <a:pt x="550" y="660"/>
                  </a:lnTo>
                  <a:lnTo>
                    <a:pt x="524" y="657"/>
                  </a:lnTo>
                  <a:lnTo>
                    <a:pt x="501" y="648"/>
                  </a:lnTo>
                  <a:lnTo>
                    <a:pt x="481" y="635"/>
                  </a:lnTo>
                  <a:lnTo>
                    <a:pt x="464" y="618"/>
                  </a:lnTo>
                  <a:lnTo>
                    <a:pt x="451" y="598"/>
                  </a:lnTo>
                  <a:lnTo>
                    <a:pt x="443" y="576"/>
                  </a:lnTo>
                  <a:lnTo>
                    <a:pt x="439" y="550"/>
                  </a:lnTo>
                  <a:lnTo>
                    <a:pt x="439" y="110"/>
                  </a:lnTo>
                  <a:lnTo>
                    <a:pt x="443" y="85"/>
                  </a:lnTo>
                  <a:lnTo>
                    <a:pt x="451" y="62"/>
                  </a:lnTo>
                  <a:lnTo>
                    <a:pt x="464" y="42"/>
                  </a:lnTo>
                  <a:lnTo>
                    <a:pt x="481" y="25"/>
                  </a:lnTo>
                  <a:lnTo>
                    <a:pt x="501" y="12"/>
                  </a:lnTo>
                  <a:lnTo>
                    <a:pt x="524" y="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E37E05-7B05-9700-51D8-0545D19B5695}"/>
                </a:ext>
              </a:extLst>
            </p:cNvPr>
            <p:cNvGrpSpPr/>
            <p:nvPr/>
          </p:nvGrpSpPr>
          <p:grpSpPr>
            <a:xfrm>
              <a:off x="5792016" y="3743634"/>
              <a:ext cx="579615" cy="476317"/>
              <a:chOff x="1370013" y="2038351"/>
              <a:chExt cx="481013" cy="395288"/>
            </a:xfrm>
            <a:solidFill>
              <a:schemeClr val="bg1"/>
            </a:solidFill>
          </p:grpSpPr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C84EED93-38B8-A881-9CF3-340819E1B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2066926"/>
                <a:ext cx="419100" cy="366713"/>
              </a:xfrm>
              <a:custGeom>
                <a:avLst/>
                <a:gdLst>
                  <a:gd name="T0" fmla="*/ 2249 w 2905"/>
                  <a:gd name="T1" fmla="*/ 239 h 2540"/>
                  <a:gd name="T2" fmla="*/ 2885 w 2905"/>
                  <a:gd name="T3" fmla="*/ 968 h 2540"/>
                  <a:gd name="T4" fmla="*/ 2609 w 2905"/>
                  <a:gd name="T5" fmla="*/ 1645 h 2540"/>
                  <a:gd name="T6" fmla="*/ 2513 w 2905"/>
                  <a:gd name="T7" fmla="*/ 1837 h 2540"/>
                  <a:gd name="T8" fmla="*/ 2362 w 2905"/>
                  <a:gd name="T9" fmla="*/ 1977 h 2540"/>
                  <a:gd name="T10" fmla="*/ 2169 w 2905"/>
                  <a:gd name="T11" fmla="*/ 2102 h 2540"/>
                  <a:gd name="T12" fmla="*/ 2044 w 2905"/>
                  <a:gd name="T13" fmla="*/ 2294 h 2540"/>
                  <a:gd name="T14" fmla="*/ 1903 w 2905"/>
                  <a:gd name="T15" fmla="*/ 2444 h 2540"/>
                  <a:gd name="T16" fmla="*/ 1710 w 2905"/>
                  <a:gd name="T17" fmla="*/ 2540 h 2540"/>
                  <a:gd name="T18" fmla="*/ 1191 w 2905"/>
                  <a:gd name="T19" fmla="*/ 2359 h 2540"/>
                  <a:gd name="T20" fmla="*/ 1027 w 2905"/>
                  <a:gd name="T21" fmla="*/ 2380 h 2540"/>
                  <a:gd name="T22" fmla="*/ 934 w 2905"/>
                  <a:gd name="T23" fmla="*/ 2229 h 2540"/>
                  <a:gd name="T24" fmla="*/ 907 w 2905"/>
                  <a:gd name="T25" fmla="*/ 2175 h 2540"/>
                  <a:gd name="T26" fmla="*/ 745 w 2905"/>
                  <a:gd name="T27" fmla="*/ 2107 h 2540"/>
                  <a:gd name="T28" fmla="*/ 735 w 2905"/>
                  <a:gd name="T29" fmla="*/ 1941 h 2540"/>
                  <a:gd name="T30" fmla="*/ 612 w 2905"/>
                  <a:gd name="T31" fmla="*/ 1952 h 2540"/>
                  <a:gd name="T32" fmla="*/ 495 w 2905"/>
                  <a:gd name="T33" fmla="*/ 1816 h 2540"/>
                  <a:gd name="T34" fmla="*/ 490 w 2905"/>
                  <a:gd name="T35" fmla="*/ 1730 h 2540"/>
                  <a:gd name="T36" fmla="*/ 323 w 2905"/>
                  <a:gd name="T37" fmla="*/ 1690 h 2540"/>
                  <a:gd name="T38" fmla="*/ 284 w 2905"/>
                  <a:gd name="T39" fmla="*/ 1525 h 2540"/>
                  <a:gd name="T40" fmla="*/ 0 w 2905"/>
                  <a:gd name="T41" fmla="*/ 904 h 2540"/>
                  <a:gd name="T42" fmla="*/ 87 w 2905"/>
                  <a:gd name="T43" fmla="*/ 837 h 2540"/>
                  <a:gd name="T44" fmla="*/ 629 w 2905"/>
                  <a:gd name="T45" fmla="*/ 1240 h 2540"/>
                  <a:gd name="T46" fmla="*/ 771 w 2905"/>
                  <a:gd name="T47" fmla="*/ 1357 h 2540"/>
                  <a:gd name="T48" fmla="*/ 760 w 2905"/>
                  <a:gd name="T49" fmla="*/ 1479 h 2540"/>
                  <a:gd name="T50" fmla="*/ 927 w 2905"/>
                  <a:gd name="T51" fmla="*/ 1489 h 2540"/>
                  <a:gd name="T52" fmla="*/ 996 w 2905"/>
                  <a:gd name="T53" fmla="*/ 1649 h 2540"/>
                  <a:gd name="T54" fmla="*/ 1050 w 2905"/>
                  <a:gd name="T55" fmla="*/ 1676 h 2540"/>
                  <a:gd name="T56" fmla="*/ 1201 w 2905"/>
                  <a:gd name="T57" fmla="*/ 1769 h 2540"/>
                  <a:gd name="T58" fmla="*/ 1181 w 2905"/>
                  <a:gd name="T59" fmla="*/ 1932 h 2540"/>
                  <a:gd name="T60" fmla="*/ 1344 w 2905"/>
                  <a:gd name="T61" fmla="*/ 1912 h 2540"/>
                  <a:gd name="T62" fmla="*/ 1438 w 2905"/>
                  <a:gd name="T63" fmla="*/ 2062 h 2540"/>
                  <a:gd name="T64" fmla="*/ 1716 w 2905"/>
                  <a:gd name="T65" fmla="*/ 2402 h 2540"/>
                  <a:gd name="T66" fmla="*/ 1809 w 2905"/>
                  <a:gd name="T67" fmla="*/ 2325 h 2540"/>
                  <a:gd name="T68" fmla="*/ 1567 w 2905"/>
                  <a:gd name="T69" fmla="*/ 2025 h 2540"/>
                  <a:gd name="T70" fmla="*/ 1633 w 2905"/>
                  <a:gd name="T71" fmla="*/ 1939 h 2540"/>
                  <a:gd name="T72" fmla="*/ 1936 w 2905"/>
                  <a:gd name="T73" fmla="*/ 2183 h 2540"/>
                  <a:gd name="T74" fmla="*/ 2029 w 2905"/>
                  <a:gd name="T75" fmla="*/ 2106 h 2540"/>
                  <a:gd name="T76" fmla="*/ 1786 w 2905"/>
                  <a:gd name="T77" fmla="*/ 1806 h 2540"/>
                  <a:gd name="T78" fmla="*/ 1853 w 2905"/>
                  <a:gd name="T79" fmla="*/ 1720 h 2540"/>
                  <a:gd name="T80" fmla="*/ 2156 w 2905"/>
                  <a:gd name="T81" fmla="*/ 1965 h 2540"/>
                  <a:gd name="T82" fmla="*/ 2249 w 2905"/>
                  <a:gd name="T83" fmla="*/ 1887 h 2540"/>
                  <a:gd name="T84" fmla="*/ 2006 w 2905"/>
                  <a:gd name="T85" fmla="*/ 1587 h 2540"/>
                  <a:gd name="T86" fmla="*/ 2074 w 2905"/>
                  <a:gd name="T87" fmla="*/ 1501 h 2540"/>
                  <a:gd name="T88" fmla="*/ 2377 w 2905"/>
                  <a:gd name="T89" fmla="*/ 1746 h 2540"/>
                  <a:gd name="T90" fmla="*/ 2469 w 2905"/>
                  <a:gd name="T91" fmla="*/ 1669 h 2540"/>
                  <a:gd name="T92" fmla="*/ 2438 w 2905"/>
                  <a:gd name="T93" fmla="*/ 1591 h 2540"/>
                  <a:gd name="T94" fmla="*/ 2295 w 2905"/>
                  <a:gd name="T95" fmla="*/ 1449 h 2540"/>
                  <a:gd name="T96" fmla="*/ 2062 w 2905"/>
                  <a:gd name="T97" fmla="*/ 1218 h 2540"/>
                  <a:gd name="T98" fmla="*/ 1813 w 2905"/>
                  <a:gd name="T99" fmla="*/ 970 h 2540"/>
                  <a:gd name="T100" fmla="*/ 1616 w 2905"/>
                  <a:gd name="T101" fmla="*/ 775 h 2540"/>
                  <a:gd name="T102" fmla="*/ 1537 w 2905"/>
                  <a:gd name="T103" fmla="*/ 706 h 2540"/>
                  <a:gd name="T104" fmla="*/ 1428 w 2905"/>
                  <a:gd name="T105" fmla="*/ 754 h 2540"/>
                  <a:gd name="T106" fmla="*/ 1226 w 2905"/>
                  <a:gd name="T107" fmla="*/ 1069 h 2540"/>
                  <a:gd name="T108" fmla="*/ 976 w 2905"/>
                  <a:gd name="T109" fmla="*/ 1147 h 2540"/>
                  <a:gd name="T110" fmla="*/ 796 w 2905"/>
                  <a:gd name="T111" fmla="*/ 1004 h 2540"/>
                  <a:gd name="T112" fmla="*/ 1064 w 2905"/>
                  <a:gd name="T113" fmla="*/ 203 h 2540"/>
                  <a:gd name="T114" fmla="*/ 1158 w 2905"/>
                  <a:gd name="T115" fmla="*/ 94 h 2540"/>
                  <a:gd name="T116" fmla="*/ 1338 w 2905"/>
                  <a:gd name="T117" fmla="*/ 10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5" h="2540">
                    <a:moveTo>
                      <a:pt x="1451" y="0"/>
                    </a:moveTo>
                    <a:lnTo>
                      <a:pt x="1493" y="3"/>
                    </a:lnTo>
                    <a:lnTo>
                      <a:pt x="1538" y="11"/>
                    </a:lnTo>
                    <a:lnTo>
                      <a:pt x="1585" y="23"/>
                    </a:lnTo>
                    <a:lnTo>
                      <a:pt x="2221" y="222"/>
                    </a:lnTo>
                    <a:lnTo>
                      <a:pt x="2236" y="229"/>
                    </a:lnTo>
                    <a:lnTo>
                      <a:pt x="2249" y="239"/>
                    </a:lnTo>
                    <a:lnTo>
                      <a:pt x="2885" y="870"/>
                    </a:lnTo>
                    <a:lnTo>
                      <a:pt x="2896" y="886"/>
                    </a:lnTo>
                    <a:lnTo>
                      <a:pt x="2903" y="902"/>
                    </a:lnTo>
                    <a:lnTo>
                      <a:pt x="2905" y="919"/>
                    </a:lnTo>
                    <a:lnTo>
                      <a:pt x="2903" y="936"/>
                    </a:lnTo>
                    <a:lnTo>
                      <a:pt x="2896" y="954"/>
                    </a:lnTo>
                    <a:lnTo>
                      <a:pt x="2885" y="968"/>
                    </a:lnTo>
                    <a:lnTo>
                      <a:pt x="2445" y="1405"/>
                    </a:lnTo>
                    <a:lnTo>
                      <a:pt x="2552" y="1511"/>
                    </a:lnTo>
                    <a:lnTo>
                      <a:pt x="2572" y="1534"/>
                    </a:lnTo>
                    <a:lnTo>
                      <a:pt x="2588" y="1560"/>
                    </a:lnTo>
                    <a:lnTo>
                      <a:pt x="2599" y="1587"/>
                    </a:lnTo>
                    <a:lnTo>
                      <a:pt x="2606" y="1615"/>
                    </a:lnTo>
                    <a:lnTo>
                      <a:pt x="2609" y="1645"/>
                    </a:lnTo>
                    <a:lnTo>
                      <a:pt x="2608" y="1675"/>
                    </a:lnTo>
                    <a:lnTo>
                      <a:pt x="2603" y="1705"/>
                    </a:lnTo>
                    <a:lnTo>
                      <a:pt x="2594" y="1734"/>
                    </a:lnTo>
                    <a:lnTo>
                      <a:pt x="2580" y="1762"/>
                    </a:lnTo>
                    <a:lnTo>
                      <a:pt x="2562" y="1790"/>
                    </a:lnTo>
                    <a:lnTo>
                      <a:pt x="2540" y="1815"/>
                    </a:lnTo>
                    <a:lnTo>
                      <a:pt x="2513" y="1837"/>
                    </a:lnTo>
                    <a:lnTo>
                      <a:pt x="2484" y="1857"/>
                    </a:lnTo>
                    <a:lnTo>
                      <a:pt x="2453" y="1870"/>
                    </a:lnTo>
                    <a:lnTo>
                      <a:pt x="2421" y="1879"/>
                    </a:lnTo>
                    <a:lnTo>
                      <a:pt x="2389" y="1883"/>
                    </a:lnTo>
                    <a:lnTo>
                      <a:pt x="2385" y="1915"/>
                    </a:lnTo>
                    <a:lnTo>
                      <a:pt x="2376" y="1947"/>
                    </a:lnTo>
                    <a:lnTo>
                      <a:pt x="2362" y="1977"/>
                    </a:lnTo>
                    <a:lnTo>
                      <a:pt x="2343" y="2007"/>
                    </a:lnTo>
                    <a:lnTo>
                      <a:pt x="2319" y="2033"/>
                    </a:lnTo>
                    <a:lnTo>
                      <a:pt x="2293" y="2056"/>
                    </a:lnTo>
                    <a:lnTo>
                      <a:pt x="2263" y="2075"/>
                    </a:lnTo>
                    <a:lnTo>
                      <a:pt x="2233" y="2089"/>
                    </a:lnTo>
                    <a:lnTo>
                      <a:pt x="2201" y="2098"/>
                    </a:lnTo>
                    <a:lnTo>
                      <a:pt x="2169" y="2102"/>
                    </a:lnTo>
                    <a:lnTo>
                      <a:pt x="2164" y="2134"/>
                    </a:lnTo>
                    <a:lnTo>
                      <a:pt x="2155" y="2166"/>
                    </a:lnTo>
                    <a:lnTo>
                      <a:pt x="2142" y="2196"/>
                    </a:lnTo>
                    <a:lnTo>
                      <a:pt x="2123" y="2226"/>
                    </a:lnTo>
                    <a:lnTo>
                      <a:pt x="2100" y="2252"/>
                    </a:lnTo>
                    <a:lnTo>
                      <a:pt x="2073" y="2275"/>
                    </a:lnTo>
                    <a:lnTo>
                      <a:pt x="2044" y="2294"/>
                    </a:lnTo>
                    <a:lnTo>
                      <a:pt x="2012" y="2308"/>
                    </a:lnTo>
                    <a:lnTo>
                      <a:pt x="1981" y="2316"/>
                    </a:lnTo>
                    <a:lnTo>
                      <a:pt x="1948" y="2321"/>
                    </a:lnTo>
                    <a:lnTo>
                      <a:pt x="1944" y="2352"/>
                    </a:lnTo>
                    <a:lnTo>
                      <a:pt x="1935" y="2385"/>
                    </a:lnTo>
                    <a:lnTo>
                      <a:pt x="1922" y="2415"/>
                    </a:lnTo>
                    <a:lnTo>
                      <a:pt x="1903" y="2444"/>
                    </a:lnTo>
                    <a:lnTo>
                      <a:pt x="1880" y="2471"/>
                    </a:lnTo>
                    <a:lnTo>
                      <a:pt x="1854" y="2492"/>
                    </a:lnTo>
                    <a:lnTo>
                      <a:pt x="1828" y="2510"/>
                    </a:lnTo>
                    <a:lnTo>
                      <a:pt x="1799" y="2524"/>
                    </a:lnTo>
                    <a:lnTo>
                      <a:pt x="1770" y="2533"/>
                    </a:lnTo>
                    <a:lnTo>
                      <a:pt x="1739" y="2539"/>
                    </a:lnTo>
                    <a:lnTo>
                      <a:pt x="1710" y="2540"/>
                    </a:lnTo>
                    <a:lnTo>
                      <a:pt x="1680" y="2537"/>
                    </a:lnTo>
                    <a:lnTo>
                      <a:pt x="1650" y="2530"/>
                    </a:lnTo>
                    <a:lnTo>
                      <a:pt x="1623" y="2519"/>
                    </a:lnTo>
                    <a:lnTo>
                      <a:pt x="1597" y="2503"/>
                    </a:lnTo>
                    <a:lnTo>
                      <a:pt x="1574" y="2483"/>
                    </a:lnTo>
                    <a:lnTo>
                      <a:pt x="1320" y="2231"/>
                    </a:lnTo>
                    <a:lnTo>
                      <a:pt x="1191" y="2359"/>
                    </a:lnTo>
                    <a:lnTo>
                      <a:pt x="1172" y="2375"/>
                    </a:lnTo>
                    <a:lnTo>
                      <a:pt x="1150" y="2387"/>
                    </a:lnTo>
                    <a:lnTo>
                      <a:pt x="1127" y="2394"/>
                    </a:lnTo>
                    <a:lnTo>
                      <a:pt x="1102" y="2396"/>
                    </a:lnTo>
                    <a:lnTo>
                      <a:pt x="1077" y="2395"/>
                    </a:lnTo>
                    <a:lnTo>
                      <a:pt x="1052" y="2389"/>
                    </a:lnTo>
                    <a:lnTo>
                      <a:pt x="1027" y="2380"/>
                    </a:lnTo>
                    <a:lnTo>
                      <a:pt x="1005" y="2365"/>
                    </a:lnTo>
                    <a:lnTo>
                      <a:pt x="983" y="2347"/>
                    </a:lnTo>
                    <a:lnTo>
                      <a:pt x="965" y="2326"/>
                    </a:lnTo>
                    <a:lnTo>
                      <a:pt x="951" y="2303"/>
                    </a:lnTo>
                    <a:lnTo>
                      <a:pt x="941" y="2278"/>
                    </a:lnTo>
                    <a:lnTo>
                      <a:pt x="935" y="2254"/>
                    </a:lnTo>
                    <a:lnTo>
                      <a:pt x="934" y="2229"/>
                    </a:lnTo>
                    <a:lnTo>
                      <a:pt x="936" y="2204"/>
                    </a:lnTo>
                    <a:lnTo>
                      <a:pt x="944" y="2181"/>
                    </a:lnTo>
                    <a:lnTo>
                      <a:pt x="955" y="2160"/>
                    </a:lnTo>
                    <a:lnTo>
                      <a:pt x="971" y="2140"/>
                    </a:lnTo>
                    <a:lnTo>
                      <a:pt x="952" y="2157"/>
                    </a:lnTo>
                    <a:lnTo>
                      <a:pt x="930" y="2168"/>
                    </a:lnTo>
                    <a:lnTo>
                      <a:pt x="907" y="2175"/>
                    </a:lnTo>
                    <a:lnTo>
                      <a:pt x="882" y="2178"/>
                    </a:lnTo>
                    <a:lnTo>
                      <a:pt x="857" y="2176"/>
                    </a:lnTo>
                    <a:lnTo>
                      <a:pt x="832" y="2170"/>
                    </a:lnTo>
                    <a:lnTo>
                      <a:pt x="808" y="2161"/>
                    </a:lnTo>
                    <a:lnTo>
                      <a:pt x="784" y="2147"/>
                    </a:lnTo>
                    <a:lnTo>
                      <a:pt x="763" y="2128"/>
                    </a:lnTo>
                    <a:lnTo>
                      <a:pt x="745" y="2107"/>
                    </a:lnTo>
                    <a:lnTo>
                      <a:pt x="730" y="2084"/>
                    </a:lnTo>
                    <a:lnTo>
                      <a:pt x="721" y="2060"/>
                    </a:lnTo>
                    <a:lnTo>
                      <a:pt x="715" y="2035"/>
                    </a:lnTo>
                    <a:lnTo>
                      <a:pt x="714" y="2011"/>
                    </a:lnTo>
                    <a:lnTo>
                      <a:pt x="716" y="1986"/>
                    </a:lnTo>
                    <a:lnTo>
                      <a:pt x="723" y="1963"/>
                    </a:lnTo>
                    <a:lnTo>
                      <a:pt x="735" y="1941"/>
                    </a:lnTo>
                    <a:lnTo>
                      <a:pt x="751" y="1922"/>
                    </a:lnTo>
                    <a:lnTo>
                      <a:pt x="731" y="1938"/>
                    </a:lnTo>
                    <a:lnTo>
                      <a:pt x="710" y="1949"/>
                    </a:lnTo>
                    <a:lnTo>
                      <a:pt x="686" y="1956"/>
                    </a:lnTo>
                    <a:lnTo>
                      <a:pt x="662" y="1959"/>
                    </a:lnTo>
                    <a:lnTo>
                      <a:pt x="636" y="1957"/>
                    </a:lnTo>
                    <a:lnTo>
                      <a:pt x="612" y="1952"/>
                    </a:lnTo>
                    <a:lnTo>
                      <a:pt x="588" y="1942"/>
                    </a:lnTo>
                    <a:lnTo>
                      <a:pt x="564" y="1928"/>
                    </a:lnTo>
                    <a:lnTo>
                      <a:pt x="543" y="1909"/>
                    </a:lnTo>
                    <a:lnTo>
                      <a:pt x="524" y="1888"/>
                    </a:lnTo>
                    <a:lnTo>
                      <a:pt x="511" y="1866"/>
                    </a:lnTo>
                    <a:lnTo>
                      <a:pt x="501" y="1841"/>
                    </a:lnTo>
                    <a:lnTo>
                      <a:pt x="495" y="1816"/>
                    </a:lnTo>
                    <a:lnTo>
                      <a:pt x="494" y="1792"/>
                    </a:lnTo>
                    <a:lnTo>
                      <a:pt x="497" y="1767"/>
                    </a:lnTo>
                    <a:lnTo>
                      <a:pt x="504" y="1744"/>
                    </a:lnTo>
                    <a:lnTo>
                      <a:pt x="515" y="1722"/>
                    </a:lnTo>
                    <a:lnTo>
                      <a:pt x="530" y="1703"/>
                    </a:lnTo>
                    <a:lnTo>
                      <a:pt x="511" y="1719"/>
                    </a:lnTo>
                    <a:lnTo>
                      <a:pt x="490" y="1730"/>
                    </a:lnTo>
                    <a:lnTo>
                      <a:pt x="466" y="1737"/>
                    </a:lnTo>
                    <a:lnTo>
                      <a:pt x="442" y="1740"/>
                    </a:lnTo>
                    <a:lnTo>
                      <a:pt x="417" y="1738"/>
                    </a:lnTo>
                    <a:lnTo>
                      <a:pt x="392" y="1733"/>
                    </a:lnTo>
                    <a:lnTo>
                      <a:pt x="367" y="1723"/>
                    </a:lnTo>
                    <a:lnTo>
                      <a:pt x="344" y="1709"/>
                    </a:lnTo>
                    <a:lnTo>
                      <a:pt x="323" y="1690"/>
                    </a:lnTo>
                    <a:lnTo>
                      <a:pt x="305" y="1670"/>
                    </a:lnTo>
                    <a:lnTo>
                      <a:pt x="291" y="1647"/>
                    </a:lnTo>
                    <a:lnTo>
                      <a:pt x="281" y="1622"/>
                    </a:lnTo>
                    <a:lnTo>
                      <a:pt x="275" y="1597"/>
                    </a:lnTo>
                    <a:lnTo>
                      <a:pt x="273" y="1573"/>
                    </a:lnTo>
                    <a:lnTo>
                      <a:pt x="276" y="1549"/>
                    </a:lnTo>
                    <a:lnTo>
                      <a:pt x="284" y="1525"/>
                    </a:lnTo>
                    <a:lnTo>
                      <a:pt x="295" y="1504"/>
                    </a:lnTo>
                    <a:lnTo>
                      <a:pt x="311" y="1485"/>
                    </a:lnTo>
                    <a:lnTo>
                      <a:pt x="432" y="1363"/>
                    </a:lnTo>
                    <a:lnTo>
                      <a:pt x="20" y="952"/>
                    </a:lnTo>
                    <a:lnTo>
                      <a:pt x="9" y="938"/>
                    </a:lnTo>
                    <a:lnTo>
                      <a:pt x="2" y="921"/>
                    </a:lnTo>
                    <a:lnTo>
                      <a:pt x="0" y="904"/>
                    </a:lnTo>
                    <a:lnTo>
                      <a:pt x="2" y="887"/>
                    </a:lnTo>
                    <a:lnTo>
                      <a:pt x="9" y="870"/>
                    </a:lnTo>
                    <a:lnTo>
                      <a:pt x="20" y="855"/>
                    </a:lnTo>
                    <a:lnTo>
                      <a:pt x="35" y="844"/>
                    </a:lnTo>
                    <a:lnTo>
                      <a:pt x="51" y="837"/>
                    </a:lnTo>
                    <a:lnTo>
                      <a:pt x="69" y="835"/>
                    </a:lnTo>
                    <a:lnTo>
                      <a:pt x="87" y="837"/>
                    </a:lnTo>
                    <a:lnTo>
                      <a:pt x="103" y="844"/>
                    </a:lnTo>
                    <a:lnTo>
                      <a:pt x="118" y="855"/>
                    </a:lnTo>
                    <a:lnTo>
                      <a:pt x="531" y="1267"/>
                    </a:lnTo>
                    <a:lnTo>
                      <a:pt x="554" y="1253"/>
                    </a:lnTo>
                    <a:lnTo>
                      <a:pt x="577" y="1243"/>
                    </a:lnTo>
                    <a:lnTo>
                      <a:pt x="603" y="1239"/>
                    </a:lnTo>
                    <a:lnTo>
                      <a:pt x="629" y="1240"/>
                    </a:lnTo>
                    <a:lnTo>
                      <a:pt x="656" y="1245"/>
                    </a:lnTo>
                    <a:lnTo>
                      <a:pt x="681" y="1255"/>
                    </a:lnTo>
                    <a:lnTo>
                      <a:pt x="706" y="1269"/>
                    </a:lnTo>
                    <a:lnTo>
                      <a:pt x="728" y="1288"/>
                    </a:lnTo>
                    <a:lnTo>
                      <a:pt x="747" y="1309"/>
                    </a:lnTo>
                    <a:lnTo>
                      <a:pt x="761" y="1333"/>
                    </a:lnTo>
                    <a:lnTo>
                      <a:pt x="771" y="1357"/>
                    </a:lnTo>
                    <a:lnTo>
                      <a:pt x="776" y="1381"/>
                    </a:lnTo>
                    <a:lnTo>
                      <a:pt x="778" y="1407"/>
                    </a:lnTo>
                    <a:lnTo>
                      <a:pt x="775" y="1431"/>
                    </a:lnTo>
                    <a:lnTo>
                      <a:pt x="768" y="1454"/>
                    </a:lnTo>
                    <a:lnTo>
                      <a:pt x="757" y="1476"/>
                    </a:lnTo>
                    <a:lnTo>
                      <a:pt x="741" y="1495"/>
                    </a:lnTo>
                    <a:lnTo>
                      <a:pt x="760" y="1479"/>
                    </a:lnTo>
                    <a:lnTo>
                      <a:pt x="781" y="1467"/>
                    </a:lnTo>
                    <a:lnTo>
                      <a:pt x="805" y="1460"/>
                    </a:lnTo>
                    <a:lnTo>
                      <a:pt x="829" y="1457"/>
                    </a:lnTo>
                    <a:lnTo>
                      <a:pt x="855" y="1459"/>
                    </a:lnTo>
                    <a:lnTo>
                      <a:pt x="879" y="1464"/>
                    </a:lnTo>
                    <a:lnTo>
                      <a:pt x="904" y="1475"/>
                    </a:lnTo>
                    <a:lnTo>
                      <a:pt x="927" y="1489"/>
                    </a:lnTo>
                    <a:lnTo>
                      <a:pt x="949" y="1507"/>
                    </a:lnTo>
                    <a:lnTo>
                      <a:pt x="967" y="1528"/>
                    </a:lnTo>
                    <a:lnTo>
                      <a:pt x="981" y="1551"/>
                    </a:lnTo>
                    <a:lnTo>
                      <a:pt x="990" y="1575"/>
                    </a:lnTo>
                    <a:lnTo>
                      <a:pt x="997" y="1600"/>
                    </a:lnTo>
                    <a:lnTo>
                      <a:pt x="998" y="1625"/>
                    </a:lnTo>
                    <a:lnTo>
                      <a:pt x="996" y="1649"/>
                    </a:lnTo>
                    <a:lnTo>
                      <a:pt x="988" y="1672"/>
                    </a:lnTo>
                    <a:lnTo>
                      <a:pt x="977" y="1694"/>
                    </a:lnTo>
                    <a:lnTo>
                      <a:pt x="961" y="1714"/>
                    </a:lnTo>
                    <a:lnTo>
                      <a:pt x="980" y="1698"/>
                    </a:lnTo>
                    <a:lnTo>
                      <a:pt x="1002" y="1686"/>
                    </a:lnTo>
                    <a:lnTo>
                      <a:pt x="1025" y="1679"/>
                    </a:lnTo>
                    <a:lnTo>
                      <a:pt x="1050" y="1676"/>
                    </a:lnTo>
                    <a:lnTo>
                      <a:pt x="1075" y="1678"/>
                    </a:lnTo>
                    <a:lnTo>
                      <a:pt x="1100" y="1683"/>
                    </a:lnTo>
                    <a:lnTo>
                      <a:pt x="1124" y="1693"/>
                    </a:lnTo>
                    <a:lnTo>
                      <a:pt x="1148" y="1708"/>
                    </a:lnTo>
                    <a:lnTo>
                      <a:pt x="1169" y="1725"/>
                    </a:lnTo>
                    <a:lnTo>
                      <a:pt x="1187" y="1746"/>
                    </a:lnTo>
                    <a:lnTo>
                      <a:pt x="1201" y="1769"/>
                    </a:lnTo>
                    <a:lnTo>
                      <a:pt x="1211" y="1794"/>
                    </a:lnTo>
                    <a:lnTo>
                      <a:pt x="1217" y="1818"/>
                    </a:lnTo>
                    <a:lnTo>
                      <a:pt x="1218" y="1843"/>
                    </a:lnTo>
                    <a:lnTo>
                      <a:pt x="1215" y="1868"/>
                    </a:lnTo>
                    <a:lnTo>
                      <a:pt x="1208" y="1891"/>
                    </a:lnTo>
                    <a:lnTo>
                      <a:pt x="1196" y="1912"/>
                    </a:lnTo>
                    <a:lnTo>
                      <a:pt x="1181" y="1932"/>
                    </a:lnTo>
                    <a:lnTo>
                      <a:pt x="1201" y="1916"/>
                    </a:lnTo>
                    <a:lnTo>
                      <a:pt x="1222" y="1905"/>
                    </a:lnTo>
                    <a:lnTo>
                      <a:pt x="1245" y="1898"/>
                    </a:lnTo>
                    <a:lnTo>
                      <a:pt x="1270" y="1895"/>
                    </a:lnTo>
                    <a:lnTo>
                      <a:pt x="1294" y="1896"/>
                    </a:lnTo>
                    <a:lnTo>
                      <a:pt x="1320" y="1902"/>
                    </a:lnTo>
                    <a:lnTo>
                      <a:pt x="1344" y="1912"/>
                    </a:lnTo>
                    <a:lnTo>
                      <a:pt x="1367" y="1926"/>
                    </a:lnTo>
                    <a:lnTo>
                      <a:pt x="1388" y="1944"/>
                    </a:lnTo>
                    <a:lnTo>
                      <a:pt x="1407" y="1965"/>
                    </a:lnTo>
                    <a:lnTo>
                      <a:pt x="1421" y="1988"/>
                    </a:lnTo>
                    <a:lnTo>
                      <a:pt x="1431" y="2013"/>
                    </a:lnTo>
                    <a:lnTo>
                      <a:pt x="1436" y="2037"/>
                    </a:lnTo>
                    <a:lnTo>
                      <a:pt x="1438" y="2062"/>
                    </a:lnTo>
                    <a:lnTo>
                      <a:pt x="1435" y="2087"/>
                    </a:lnTo>
                    <a:lnTo>
                      <a:pt x="1428" y="2110"/>
                    </a:lnTo>
                    <a:lnTo>
                      <a:pt x="1416" y="2131"/>
                    </a:lnTo>
                    <a:lnTo>
                      <a:pt x="1672" y="2386"/>
                    </a:lnTo>
                    <a:lnTo>
                      <a:pt x="1685" y="2395"/>
                    </a:lnTo>
                    <a:lnTo>
                      <a:pt x="1699" y="2401"/>
                    </a:lnTo>
                    <a:lnTo>
                      <a:pt x="1716" y="2402"/>
                    </a:lnTo>
                    <a:lnTo>
                      <a:pt x="1733" y="2400"/>
                    </a:lnTo>
                    <a:lnTo>
                      <a:pt x="1750" y="2395"/>
                    </a:lnTo>
                    <a:lnTo>
                      <a:pt x="1767" y="2386"/>
                    </a:lnTo>
                    <a:lnTo>
                      <a:pt x="1782" y="2374"/>
                    </a:lnTo>
                    <a:lnTo>
                      <a:pt x="1794" y="2358"/>
                    </a:lnTo>
                    <a:lnTo>
                      <a:pt x="1803" y="2342"/>
                    </a:lnTo>
                    <a:lnTo>
                      <a:pt x="1809" y="2325"/>
                    </a:lnTo>
                    <a:lnTo>
                      <a:pt x="1811" y="2308"/>
                    </a:lnTo>
                    <a:lnTo>
                      <a:pt x="1809" y="2291"/>
                    </a:lnTo>
                    <a:lnTo>
                      <a:pt x="1803" y="2276"/>
                    </a:lnTo>
                    <a:lnTo>
                      <a:pt x="1794" y="2264"/>
                    </a:lnTo>
                    <a:lnTo>
                      <a:pt x="1584" y="2055"/>
                    </a:lnTo>
                    <a:lnTo>
                      <a:pt x="1573" y="2041"/>
                    </a:lnTo>
                    <a:lnTo>
                      <a:pt x="1567" y="2025"/>
                    </a:lnTo>
                    <a:lnTo>
                      <a:pt x="1564" y="2007"/>
                    </a:lnTo>
                    <a:lnTo>
                      <a:pt x="1567" y="1989"/>
                    </a:lnTo>
                    <a:lnTo>
                      <a:pt x="1573" y="1973"/>
                    </a:lnTo>
                    <a:lnTo>
                      <a:pt x="1584" y="1958"/>
                    </a:lnTo>
                    <a:lnTo>
                      <a:pt x="1599" y="1947"/>
                    </a:lnTo>
                    <a:lnTo>
                      <a:pt x="1616" y="1941"/>
                    </a:lnTo>
                    <a:lnTo>
                      <a:pt x="1633" y="1939"/>
                    </a:lnTo>
                    <a:lnTo>
                      <a:pt x="1650" y="1941"/>
                    </a:lnTo>
                    <a:lnTo>
                      <a:pt x="1668" y="1947"/>
                    </a:lnTo>
                    <a:lnTo>
                      <a:pt x="1682" y="1958"/>
                    </a:lnTo>
                    <a:lnTo>
                      <a:pt x="1892" y="2167"/>
                    </a:lnTo>
                    <a:lnTo>
                      <a:pt x="1904" y="2176"/>
                    </a:lnTo>
                    <a:lnTo>
                      <a:pt x="1920" y="2182"/>
                    </a:lnTo>
                    <a:lnTo>
                      <a:pt x="1936" y="2183"/>
                    </a:lnTo>
                    <a:lnTo>
                      <a:pt x="1953" y="2182"/>
                    </a:lnTo>
                    <a:lnTo>
                      <a:pt x="1971" y="2176"/>
                    </a:lnTo>
                    <a:lnTo>
                      <a:pt x="1987" y="2167"/>
                    </a:lnTo>
                    <a:lnTo>
                      <a:pt x="2002" y="2155"/>
                    </a:lnTo>
                    <a:lnTo>
                      <a:pt x="2015" y="2139"/>
                    </a:lnTo>
                    <a:lnTo>
                      <a:pt x="2024" y="2123"/>
                    </a:lnTo>
                    <a:lnTo>
                      <a:pt x="2029" y="2106"/>
                    </a:lnTo>
                    <a:lnTo>
                      <a:pt x="2031" y="2089"/>
                    </a:lnTo>
                    <a:lnTo>
                      <a:pt x="2029" y="2073"/>
                    </a:lnTo>
                    <a:lnTo>
                      <a:pt x="2024" y="2058"/>
                    </a:lnTo>
                    <a:lnTo>
                      <a:pt x="2015" y="2045"/>
                    </a:lnTo>
                    <a:lnTo>
                      <a:pt x="1804" y="1837"/>
                    </a:lnTo>
                    <a:lnTo>
                      <a:pt x="1793" y="1822"/>
                    </a:lnTo>
                    <a:lnTo>
                      <a:pt x="1786" y="1806"/>
                    </a:lnTo>
                    <a:lnTo>
                      <a:pt x="1784" y="1788"/>
                    </a:lnTo>
                    <a:lnTo>
                      <a:pt x="1786" y="1770"/>
                    </a:lnTo>
                    <a:lnTo>
                      <a:pt x="1793" y="1754"/>
                    </a:lnTo>
                    <a:lnTo>
                      <a:pt x="1804" y="1740"/>
                    </a:lnTo>
                    <a:lnTo>
                      <a:pt x="1820" y="1729"/>
                    </a:lnTo>
                    <a:lnTo>
                      <a:pt x="1836" y="1722"/>
                    </a:lnTo>
                    <a:lnTo>
                      <a:pt x="1853" y="1720"/>
                    </a:lnTo>
                    <a:lnTo>
                      <a:pt x="1871" y="1722"/>
                    </a:lnTo>
                    <a:lnTo>
                      <a:pt x="1887" y="1729"/>
                    </a:lnTo>
                    <a:lnTo>
                      <a:pt x="1902" y="1740"/>
                    </a:lnTo>
                    <a:lnTo>
                      <a:pt x="2112" y="1948"/>
                    </a:lnTo>
                    <a:lnTo>
                      <a:pt x="2125" y="1957"/>
                    </a:lnTo>
                    <a:lnTo>
                      <a:pt x="2140" y="1963"/>
                    </a:lnTo>
                    <a:lnTo>
                      <a:pt x="2156" y="1965"/>
                    </a:lnTo>
                    <a:lnTo>
                      <a:pt x="2174" y="1963"/>
                    </a:lnTo>
                    <a:lnTo>
                      <a:pt x="2190" y="1957"/>
                    </a:lnTo>
                    <a:lnTo>
                      <a:pt x="2207" y="1949"/>
                    </a:lnTo>
                    <a:lnTo>
                      <a:pt x="2223" y="1936"/>
                    </a:lnTo>
                    <a:lnTo>
                      <a:pt x="2235" y="1920"/>
                    </a:lnTo>
                    <a:lnTo>
                      <a:pt x="2244" y="1904"/>
                    </a:lnTo>
                    <a:lnTo>
                      <a:pt x="2249" y="1887"/>
                    </a:lnTo>
                    <a:lnTo>
                      <a:pt x="2251" y="1871"/>
                    </a:lnTo>
                    <a:lnTo>
                      <a:pt x="2249" y="1855"/>
                    </a:lnTo>
                    <a:lnTo>
                      <a:pt x="2244" y="1839"/>
                    </a:lnTo>
                    <a:lnTo>
                      <a:pt x="2234" y="1826"/>
                    </a:lnTo>
                    <a:lnTo>
                      <a:pt x="2025" y="1618"/>
                    </a:lnTo>
                    <a:lnTo>
                      <a:pt x="2013" y="1603"/>
                    </a:lnTo>
                    <a:lnTo>
                      <a:pt x="2006" y="1587"/>
                    </a:lnTo>
                    <a:lnTo>
                      <a:pt x="2004" y="1570"/>
                    </a:lnTo>
                    <a:lnTo>
                      <a:pt x="2006" y="1553"/>
                    </a:lnTo>
                    <a:lnTo>
                      <a:pt x="2013" y="1535"/>
                    </a:lnTo>
                    <a:lnTo>
                      <a:pt x="2025" y="1521"/>
                    </a:lnTo>
                    <a:lnTo>
                      <a:pt x="2039" y="1510"/>
                    </a:lnTo>
                    <a:lnTo>
                      <a:pt x="2055" y="1503"/>
                    </a:lnTo>
                    <a:lnTo>
                      <a:pt x="2074" y="1501"/>
                    </a:lnTo>
                    <a:lnTo>
                      <a:pt x="2091" y="1503"/>
                    </a:lnTo>
                    <a:lnTo>
                      <a:pt x="2107" y="1510"/>
                    </a:lnTo>
                    <a:lnTo>
                      <a:pt x="2122" y="1521"/>
                    </a:lnTo>
                    <a:lnTo>
                      <a:pt x="2332" y="1729"/>
                    </a:lnTo>
                    <a:lnTo>
                      <a:pt x="2345" y="1739"/>
                    </a:lnTo>
                    <a:lnTo>
                      <a:pt x="2359" y="1744"/>
                    </a:lnTo>
                    <a:lnTo>
                      <a:pt x="2377" y="1746"/>
                    </a:lnTo>
                    <a:lnTo>
                      <a:pt x="2393" y="1744"/>
                    </a:lnTo>
                    <a:lnTo>
                      <a:pt x="2410" y="1739"/>
                    </a:lnTo>
                    <a:lnTo>
                      <a:pt x="2427" y="1730"/>
                    </a:lnTo>
                    <a:lnTo>
                      <a:pt x="2442" y="1718"/>
                    </a:lnTo>
                    <a:lnTo>
                      <a:pt x="2455" y="1703"/>
                    </a:lnTo>
                    <a:lnTo>
                      <a:pt x="2463" y="1685"/>
                    </a:lnTo>
                    <a:lnTo>
                      <a:pt x="2469" y="1669"/>
                    </a:lnTo>
                    <a:lnTo>
                      <a:pt x="2471" y="1652"/>
                    </a:lnTo>
                    <a:lnTo>
                      <a:pt x="2469" y="1636"/>
                    </a:lnTo>
                    <a:lnTo>
                      <a:pt x="2463" y="1620"/>
                    </a:lnTo>
                    <a:lnTo>
                      <a:pt x="2454" y="1608"/>
                    </a:lnTo>
                    <a:lnTo>
                      <a:pt x="2452" y="1606"/>
                    </a:lnTo>
                    <a:lnTo>
                      <a:pt x="2447" y="1600"/>
                    </a:lnTo>
                    <a:lnTo>
                      <a:pt x="2438" y="1591"/>
                    </a:lnTo>
                    <a:lnTo>
                      <a:pt x="2426" y="1579"/>
                    </a:lnTo>
                    <a:lnTo>
                      <a:pt x="2410" y="1564"/>
                    </a:lnTo>
                    <a:lnTo>
                      <a:pt x="2392" y="1545"/>
                    </a:lnTo>
                    <a:lnTo>
                      <a:pt x="2372" y="1525"/>
                    </a:lnTo>
                    <a:lnTo>
                      <a:pt x="2348" y="1502"/>
                    </a:lnTo>
                    <a:lnTo>
                      <a:pt x="2323" y="1477"/>
                    </a:lnTo>
                    <a:lnTo>
                      <a:pt x="2295" y="1449"/>
                    </a:lnTo>
                    <a:lnTo>
                      <a:pt x="2265" y="1420"/>
                    </a:lnTo>
                    <a:lnTo>
                      <a:pt x="2235" y="1389"/>
                    </a:lnTo>
                    <a:lnTo>
                      <a:pt x="2202" y="1357"/>
                    </a:lnTo>
                    <a:lnTo>
                      <a:pt x="2169" y="1323"/>
                    </a:lnTo>
                    <a:lnTo>
                      <a:pt x="2134" y="1289"/>
                    </a:lnTo>
                    <a:lnTo>
                      <a:pt x="2099" y="1254"/>
                    </a:lnTo>
                    <a:lnTo>
                      <a:pt x="2062" y="1218"/>
                    </a:lnTo>
                    <a:lnTo>
                      <a:pt x="2027" y="1182"/>
                    </a:lnTo>
                    <a:lnTo>
                      <a:pt x="1990" y="1146"/>
                    </a:lnTo>
                    <a:lnTo>
                      <a:pt x="1954" y="1110"/>
                    </a:lnTo>
                    <a:lnTo>
                      <a:pt x="1918" y="1074"/>
                    </a:lnTo>
                    <a:lnTo>
                      <a:pt x="1882" y="1039"/>
                    </a:lnTo>
                    <a:lnTo>
                      <a:pt x="1847" y="1003"/>
                    </a:lnTo>
                    <a:lnTo>
                      <a:pt x="1813" y="970"/>
                    </a:lnTo>
                    <a:lnTo>
                      <a:pt x="1780" y="937"/>
                    </a:lnTo>
                    <a:lnTo>
                      <a:pt x="1748" y="906"/>
                    </a:lnTo>
                    <a:lnTo>
                      <a:pt x="1718" y="875"/>
                    </a:lnTo>
                    <a:lnTo>
                      <a:pt x="1689" y="847"/>
                    </a:lnTo>
                    <a:lnTo>
                      <a:pt x="1663" y="821"/>
                    </a:lnTo>
                    <a:lnTo>
                      <a:pt x="1638" y="797"/>
                    </a:lnTo>
                    <a:lnTo>
                      <a:pt x="1616" y="775"/>
                    </a:lnTo>
                    <a:lnTo>
                      <a:pt x="1596" y="756"/>
                    </a:lnTo>
                    <a:lnTo>
                      <a:pt x="1579" y="740"/>
                    </a:lnTo>
                    <a:lnTo>
                      <a:pt x="1565" y="725"/>
                    </a:lnTo>
                    <a:lnTo>
                      <a:pt x="1560" y="721"/>
                    </a:lnTo>
                    <a:lnTo>
                      <a:pt x="1553" y="715"/>
                    </a:lnTo>
                    <a:lnTo>
                      <a:pt x="1546" y="711"/>
                    </a:lnTo>
                    <a:lnTo>
                      <a:pt x="1537" y="706"/>
                    </a:lnTo>
                    <a:lnTo>
                      <a:pt x="1527" y="704"/>
                    </a:lnTo>
                    <a:lnTo>
                      <a:pt x="1515" y="703"/>
                    </a:lnTo>
                    <a:lnTo>
                      <a:pt x="1501" y="705"/>
                    </a:lnTo>
                    <a:lnTo>
                      <a:pt x="1485" y="711"/>
                    </a:lnTo>
                    <a:lnTo>
                      <a:pt x="1468" y="720"/>
                    </a:lnTo>
                    <a:lnTo>
                      <a:pt x="1449" y="735"/>
                    </a:lnTo>
                    <a:lnTo>
                      <a:pt x="1428" y="754"/>
                    </a:lnTo>
                    <a:lnTo>
                      <a:pt x="1405" y="779"/>
                    </a:lnTo>
                    <a:lnTo>
                      <a:pt x="1383" y="808"/>
                    </a:lnTo>
                    <a:lnTo>
                      <a:pt x="1366" y="837"/>
                    </a:lnTo>
                    <a:lnTo>
                      <a:pt x="1270" y="1012"/>
                    </a:lnTo>
                    <a:lnTo>
                      <a:pt x="1259" y="1031"/>
                    </a:lnTo>
                    <a:lnTo>
                      <a:pt x="1244" y="1050"/>
                    </a:lnTo>
                    <a:lnTo>
                      <a:pt x="1226" y="1069"/>
                    </a:lnTo>
                    <a:lnTo>
                      <a:pt x="1194" y="1096"/>
                    </a:lnTo>
                    <a:lnTo>
                      <a:pt x="1161" y="1119"/>
                    </a:lnTo>
                    <a:lnTo>
                      <a:pt x="1125" y="1136"/>
                    </a:lnTo>
                    <a:lnTo>
                      <a:pt x="1089" y="1147"/>
                    </a:lnTo>
                    <a:lnTo>
                      <a:pt x="1052" y="1153"/>
                    </a:lnTo>
                    <a:lnTo>
                      <a:pt x="1014" y="1153"/>
                    </a:lnTo>
                    <a:lnTo>
                      <a:pt x="976" y="1147"/>
                    </a:lnTo>
                    <a:lnTo>
                      <a:pt x="944" y="1137"/>
                    </a:lnTo>
                    <a:lnTo>
                      <a:pt x="913" y="1123"/>
                    </a:lnTo>
                    <a:lnTo>
                      <a:pt x="883" y="1106"/>
                    </a:lnTo>
                    <a:lnTo>
                      <a:pt x="858" y="1085"/>
                    </a:lnTo>
                    <a:lnTo>
                      <a:pt x="833" y="1061"/>
                    </a:lnTo>
                    <a:lnTo>
                      <a:pt x="813" y="1034"/>
                    </a:lnTo>
                    <a:lnTo>
                      <a:pt x="796" y="1004"/>
                    </a:lnTo>
                    <a:lnTo>
                      <a:pt x="784" y="980"/>
                    </a:lnTo>
                    <a:lnTo>
                      <a:pt x="777" y="955"/>
                    </a:lnTo>
                    <a:lnTo>
                      <a:pt x="772" y="930"/>
                    </a:lnTo>
                    <a:lnTo>
                      <a:pt x="772" y="908"/>
                    </a:lnTo>
                    <a:lnTo>
                      <a:pt x="774" y="886"/>
                    </a:lnTo>
                    <a:lnTo>
                      <a:pt x="781" y="866"/>
                    </a:lnTo>
                    <a:lnTo>
                      <a:pt x="1064" y="203"/>
                    </a:lnTo>
                    <a:lnTo>
                      <a:pt x="1074" y="185"/>
                    </a:lnTo>
                    <a:lnTo>
                      <a:pt x="1086" y="166"/>
                    </a:lnTo>
                    <a:lnTo>
                      <a:pt x="1102" y="147"/>
                    </a:lnTo>
                    <a:lnTo>
                      <a:pt x="1120" y="126"/>
                    </a:lnTo>
                    <a:lnTo>
                      <a:pt x="1130" y="117"/>
                    </a:lnTo>
                    <a:lnTo>
                      <a:pt x="1142" y="106"/>
                    </a:lnTo>
                    <a:lnTo>
                      <a:pt x="1158" y="94"/>
                    </a:lnTo>
                    <a:lnTo>
                      <a:pt x="1176" y="81"/>
                    </a:lnTo>
                    <a:lnTo>
                      <a:pt x="1196" y="67"/>
                    </a:lnTo>
                    <a:lnTo>
                      <a:pt x="1220" y="53"/>
                    </a:lnTo>
                    <a:lnTo>
                      <a:pt x="1245" y="40"/>
                    </a:lnTo>
                    <a:lnTo>
                      <a:pt x="1274" y="28"/>
                    </a:lnTo>
                    <a:lnTo>
                      <a:pt x="1305" y="18"/>
                    </a:lnTo>
                    <a:lnTo>
                      <a:pt x="1338" y="10"/>
                    </a:lnTo>
                    <a:lnTo>
                      <a:pt x="1373" y="3"/>
                    </a:lnTo>
                    <a:lnTo>
                      <a:pt x="1412" y="0"/>
                    </a:lnTo>
                    <a:lnTo>
                      <a:pt x="1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FCE6306E-6FF8-3F67-3567-CF7573FEED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801" y="2038351"/>
                <a:ext cx="149225" cy="147638"/>
              </a:xfrm>
              <a:custGeom>
                <a:avLst/>
                <a:gdLst>
                  <a:gd name="T0" fmla="*/ 671 w 1031"/>
                  <a:gd name="T1" fmla="*/ 657 h 1025"/>
                  <a:gd name="T2" fmla="*/ 626 w 1031"/>
                  <a:gd name="T3" fmla="*/ 679 h 1025"/>
                  <a:gd name="T4" fmla="*/ 595 w 1031"/>
                  <a:gd name="T5" fmla="*/ 718 h 1025"/>
                  <a:gd name="T6" fmla="*/ 584 w 1031"/>
                  <a:gd name="T7" fmla="*/ 766 h 1025"/>
                  <a:gd name="T8" fmla="*/ 595 w 1031"/>
                  <a:gd name="T9" fmla="*/ 817 h 1025"/>
                  <a:gd name="T10" fmla="*/ 626 w 1031"/>
                  <a:gd name="T11" fmla="*/ 854 h 1025"/>
                  <a:gd name="T12" fmla="*/ 671 w 1031"/>
                  <a:gd name="T13" fmla="*/ 877 h 1025"/>
                  <a:gd name="T14" fmla="*/ 723 w 1031"/>
                  <a:gd name="T15" fmla="*/ 877 h 1025"/>
                  <a:gd name="T16" fmla="*/ 768 w 1031"/>
                  <a:gd name="T17" fmla="*/ 854 h 1025"/>
                  <a:gd name="T18" fmla="*/ 800 w 1031"/>
                  <a:gd name="T19" fmla="*/ 816 h 1025"/>
                  <a:gd name="T20" fmla="*/ 811 w 1031"/>
                  <a:gd name="T21" fmla="*/ 766 h 1025"/>
                  <a:gd name="T22" fmla="*/ 800 w 1031"/>
                  <a:gd name="T23" fmla="*/ 718 h 1025"/>
                  <a:gd name="T24" fmla="*/ 768 w 1031"/>
                  <a:gd name="T25" fmla="*/ 679 h 1025"/>
                  <a:gd name="T26" fmla="*/ 723 w 1031"/>
                  <a:gd name="T27" fmla="*/ 657 h 1025"/>
                  <a:gd name="T28" fmla="*/ 345 w 1031"/>
                  <a:gd name="T29" fmla="*/ 0 h 1025"/>
                  <a:gd name="T30" fmla="*/ 391 w 1031"/>
                  <a:gd name="T31" fmla="*/ 12 h 1025"/>
                  <a:gd name="T32" fmla="*/ 432 w 1031"/>
                  <a:gd name="T33" fmla="*/ 39 h 1025"/>
                  <a:gd name="T34" fmla="*/ 1007 w 1031"/>
                  <a:gd name="T35" fmla="*/ 615 h 1025"/>
                  <a:gd name="T36" fmla="*/ 1027 w 1031"/>
                  <a:gd name="T37" fmla="*/ 659 h 1025"/>
                  <a:gd name="T38" fmla="*/ 1031 w 1031"/>
                  <a:gd name="T39" fmla="*/ 705 h 1025"/>
                  <a:gd name="T40" fmla="*/ 1019 w 1031"/>
                  <a:gd name="T41" fmla="*/ 751 h 1025"/>
                  <a:gd name="T42" fmla="*/ 992 w 1031"/>
                  <a:gd name="T43" fmla="*/ 791 h 1025"/>
                  <a:gd name="T44" fmla="*/ 776 w 1031"/>
                  <a:gd name="T45" fmla="*/ 1001 h 1025"/>
                  <a:gd name="T46" fmla="*/ 732 w 1031"/>
                  <a:gd name="T47" fmla="*/ 1021 h 1025"/>
                  <a:gd name="T48" fmla="*/ 686 w 1031"/>
                  <a:gd name="T49" fmla="*/ 1025 h 1025"/>
                  <a:gd name="T50" fmla="*/ 640 w 1031"/>
                  <a:gd name="T51" fmla="*/ 1013 h 1025"/>
                  <a:gd name="T52" fmla="*/ 600 w 1031"/>
                  <a:gd name="T53" fmla="*/ 985 h 1025"/>
                  <a:gd name="T54" fmla="*/ 24 w 1031"/>
                  <a:gd name="T55" fmla="*/ 409 h 1025"/>
                  <a:gd name="T56" fmla="*/ 4 w 1031"/>
                  <a:gd name="T57" fmla="*/ 367 h 1025"/>
                  <a:gd name="T58" fmla="*/ 0 w 1031"/>
                  <a:gd name="T59" fmla="*/ 320 h 1025"/>
                  <a:gd name="T60" fmla="*/ 11 w 1031"/>
                  <a:gd name="T61" fmla="*/ 275 h 1025"/>
                  <a:gd name="T62" fmla="*/ 40 w 1031"/>
                  <a:gd name="T63" fmla="*/ 234 h 1025"/>
                  <a:gd name="T64" fmla="*/ 255 w 1031"/>
                  <a:gd name="T65" fmla="*/ 24 h 1025"/>
                  <a:gd name="T66" fmla="*/ 298 w 1031"/>
                  <a:gd name="T67" fmla="*/ 4 h 1025"/>
                  <a:gd name="T68" fmla="*/ 345 w 1031"/>
                  <a:gd name="T69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1" h="1025">
                    <a:moveTo>
                      <a:pt x="698" y="654"/>
                    </a:moveTo>
                    <a:lnTo>
                      <a:pt x="671" y="657"/>
                    </a:lnTo>
                    <a:lnTo>
                      <a:pt x="648" y="665"/>
                    </a:lnTo>
                    <a:lnTo>
                      <a:pt x="626" y="679"/>
                    </a:lnTo>
                    <a:lnTo>
                      <a:pt x="609" y="696"/>
                    </a:lnTo>
                    <a:lnTo>
                      <a:pt x="595" y="718"/>
                    </a:lnTo>
                    <a:lnTo>
                      <a:pt x="587" y="741"/>
                    </a:lnTo>
                    <a:lnTo>
                      <a:pt x="584" y="766"/>
                    </a:lnTo>
                    <a:lnTo>
                      <a:pt x="587" y="793"/>
                    </a:lnTo>
                    <a:lnTo>
                      <a:pt x="595" y="817"/>
                    </a:lnTo>
                    <a:lnTo>
                      <a:pt x="609" y="837"/>
                    </a:lnTo>
                    <a:lnTo>
                      <a:pt x="626" y="854"/>
                    </a:lnTo>
                    <a:lnTo>
                      <a:pt x="648" y="868"/>
                    </a:lnTo>
                    <a:lnTo>
                      <a:pt x="671" y="877"/>
                    </a:lnTo>
                    <a:lnTo>
                      <a:pt x="698" y="880"/>
                    </a:lnTo>
                    <a:lnTo>
                      <a:pt x="723" y="877"/>
                    </a:lnTo>
                    <a:lnTo>
                      <a:pt x="748" y="868"/>
                    </a:lnTo>
                    <a:lnTo>
                      <a:pt x="768" y="854"/>
                    </a:lnTo>
                    <a:lnTo>
                      <a:pt x="785" y="837"/>
                    </a:lnTo>
                    <a:lnTo>
                      <a:pt x="800" y="816"/>
                    </a:lnTo>
                    <a:lnTo>
                      <a:pt x="808" y="793"/>
                    </a:lnTo>
                    <a:lnTo>
                      <a:pt x="811" y="766"/>
                    </a:lnTo>
                    <a:lnTo>
                      <a:pt x="808" y="741"/>
                    </a:lnTo>
                    <a:lnTo>
                      <a:pt x="800" y="718"/>
                    </a:lnTo>
                    <a:lnTo>
                      <a:pt x="785" y="696"/>
                    </a:lnTo>
                    <a:lnTo>
                      <a:pt x="768" y="679"/>
                    </a:lnTo>
                    <a:lnTo>
                      <a:pt x="748" y="665"/>
                    </a:lnTo>
                    <a:lnTo>
                      <a:pt x="723" y="657"/>
                    </a:lnTo>
                    <a:lnTo>
                      <a:pt x="698" y="654"/>
                    </a:lnTo>
                    <a:close/>
                    <a:moveTo>
                      <a:pt x="345" y="0"/>
                    </a:moveTo>
                    <a:lnTo>
                      <a:pt x="368" y="4"/>
                    </a:lnTo>
                    <a:lnTo>
                      <a:pt x="391" y="12"/>
                    </a:lnTo>
                    <a:lnTo>
                      <a:pt x="412" y="24"/>
                    </a:lnTo>
                    <a:lnTo>
                      <a:pt x="432" y="39"/>
                    </a:lnTo>
                    <a:lnTo>
                      <a:pt x="992" y="596"/>
                    </a:lnTo>
                    <a:lnTo>
                      <a:pt x="1007" y="615"/>
                    </a:lnTo>
                    <a:lnTo>
                      <a:pt x="1019" y="637"/>
                    </a:lnTo>
                    <a:lnTo>
                      <a:pt x="1027" y="659"/>
                    </a:lnTo>
                    <a:lnTo>
                      <a:pt x="1031" y="682"/>
                    </a:lnTo>
                    <a:lnTo>
                      <a:pt x="1031" y="705"/>
                    </a:lnTo>
                    <a:lnTo>
                      <a:pt x="1027" y="729"/>
                    </a:lnTo>
                    <a:lnTo>
                      <a:pt x="1019" y="751"/>
                    </a:lnTo>
                    <a:lnTo>
                      <a:pt x="1007" y="771"/>
                    </a:lnTo>
                    <a:lnTo>
                      <a:pt x="992" y="791"/>
                    </a:lnTo>
                    <a:lnTo>
                      <a:pt x="796" y="985"/>
                    </a:lnTo>
                    <a:lnTo>
                      <a:pt x="776" y="1001"/>
                    </a:lnTo>
                    <a:lnTo>
                      <a:pt x="755" y="1013"/>
                    </a:lnTo>
                    <a:lnTo>
                      <a:pt x="732" y="1021"/>
                    </a:lnTo>
                    <a:lnTo>
                      <a:pt x="709" y="1025"/>
                    </a:lnTo>
                    <a:lnTo>
                      <a:pt x="686" y="1025"/>
                    </a:lnTo>
                    <a:lnTo>
                      <a:pt x="663" y="1021"/>
                    </a:lnTo>
                    <a:lnTo>
                      <a:pt x="640" y="1013"/>
                    </a:lnTo>
                    <a:lnTo>
                      <a:pt x="619" y="1001"/>
                    </a:lnTo>
                    <a:lnTo>
                      <a:pt x="600" y="985"/>
                    </a:lnTo>
                    <a:lnTo>
                      <a:pt x="40" y="429"/>
                    </a:lnTo>
                    <a:lnTo>
                      <a:pt x="24" y="409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0" y="344"/>
                    </a:lnTo>
                    <a:lnTo>
                      <a:pt x="0" y="320"/>
                    </a:lnTo>
                    <a:lnTo>
                      <a:pt x="4" y="297"/>
                    </a:lnTo>
                    <a:lnTo>
                      <a:pt x="11" y="275"/>
                    </a:lnTo>
                    <a:lnTo>
                      <a:pt x="24" y="253"/>
                    </a:lnTo>
                    <a:lnTo>
                      <a:pt x="40" y="234"/>
                    </a:lnTo>
                    <a:lnTo>
                      <a:pt x="236" y="39"/>
                    </a:lnTo>
                    <a:lnTo>
                      <a:pt x="255" y="24"/>
                    </a:lnTo>
                    <a:lnTo>
                      <a:pt x="275" y="12"/>
                    </a:lnTo>
                    <a:lnTo>
                      <a:pt x="298" y="4"/>
                    </a:lnTo>
                    <a:lnTo>
                      <a:pt x="321" y="0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1D862AC-7E9A-BB8F-CF62-5262A481A2E9}"/>
                </a:ext>
              </a:extLst>
            </p:cNvPr>
            <p:cNvGrpSpPr/>
            <p:nvPr/>
          </p:nvGrpSpPr>
          <p:grpSpPr>
            <a:xfrm>
              <a:off x="5841317" y="2159988"/>
              <a:ext cx="481013" cy="477838"/>
              <a:chOff x="1835150" y="2667001"/>
              <a:chExt cx="481013" cy="477838"/>
            </a:xfrm>
            <a:solidFill>
              <a:schemeClr val="bg1"/>
            </a:solidFill>
          </p:grpSpPr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id="{F94604BA-870A-ECC0-553E-30ED60487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2776538"/>
                <a:ext cx="123825" cy="42863"/>
              </a:xfrm>
              <a:custGeom>
                <a:avLst/>
                <a:gdLst>
                  <a:gd name="T0" fmla="*/ 0 w 860"/>
                  <a:gd name="T1" fmla="*/ 0 h 300"/>
                  <a:gd name="T2" fmla="*/ 709 w 860"/>
                  <a:gd name="T3" fmla="*/ 0 h 300"/>
                  <a:gd name="T4" fmla="*/ 739 w 860"/>
                  <a:gd name="T5" fmla="*/ 3 h 300"/>
                  <a:gd name="T6" fmla="*/ 768 w 860"/>
                  <a:gd name="T7" fmla="*/ 11 h 300"/>
                  <a:gd name="T8" fmla="*/ 793 w 860"/>
                  <a:gd name="T9" fmla="*/ 26 h 300"/>
                  <a:gd name="T10" fmla="*/ 816 w 860"/>
                  <a:gd name="T11" fmla="*/ 43 h 300"/>
                  <a:gd name="T12" fmla="*/ 834 w 860"/>
                  <a:gd name="T13" fmla="*/ 66 h 300"/>
                  <a:gd name="T14" fmla="*/ 849 w 860"/>
                  <a:gd name="T15" fmla="*/ 91 h 300"/>
                  <a:gd name="T16" fmla="*/ 857 w 860"/>
                  <a:gd name="T17" fmla="*/ 119 h 300"/>
                  <a:gd name="T18" fmla="*/ 860 w 860"/>
                  <a:gd name="T19" fmla="*/ 149 h 300"/>
                  <a:gd name="T20" fmla="*/ 857 w 860"/>
                  <a:gd name="T21" fmla="*/ 180 h 300"/>
                  <a:gd name="T22" fmla="*/ 849 w 860"/>
                  <a:gd name="T23" fmla="*/ 209 h 300"/>
                  <a:gd name="T24" fmla="*/ 834 w 860"/>
                  <a:gd name="T25" fmla="*/ 234 h 300"/>
                  <a:gd name="T26" fmla="*/ 816 w 860"/>
                  <a:gd name="T27" fmla="*/ 256 h 300"/>
                  <a:gd name="T28" fmla="*/ 793 w 860"/>
                  <a:gd name="T29" fmla="*/ 274 h 300"/>
                  <a:gd name="T30" fmla="*/ 768 w 860"/>
                  <a:gd name="T31" fmla="*/ 289 h 300"/>
                  <a:gd name="T32" fmla="*/ 739 w 860"/>
                  <a:gd name="T33" fmla="*/ 297 h 300"/>
                  <a:gd name="T34" fmla="*/ 709 w 860"/>
                  <a:gd name="T35" fmla="*/ 300 h 300"/>
                  <a:gd name="T36" fmla="*/ 246 w 860"/>
                  <a:gd name="T37" fmla="*/ 300 h 300"/>
                  <a:gd name="T38" fmla="*/ 205 w 860"/>
                  <a:gd name="T39" fmla="*/ 234 h 300"/>
                  <a:gd name="T40" fmla="*/ 159 w 860"/>
                  <a:gd name="T41" fmla="*/ 170 h 300"/>
                  <a:gd name="T42" fmla="*/ 110 w 860"/>
                  <a:gd name="T43" fmla="*/ 110 h 300"/>
                  <a:gd name="T44" fmla="*/ 57 w 860"/>
                  <a:gd name="T45" fmla="*/ 53 h 300"/>
                  <a:gd name="T46" fmla="*/ 0 w 860"/>
                  <a:gd name="T4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0" h="300">
                    <a:moveTo>
                      <a:pt x="0" y="0"/>
                    </a:moveTo>
                    <a:lnTo>
                      <a:pt x="709" y="0"/>
                    </a:lnTo>
                    <a:lnTo>
                      <a:pt x="739" y="3"/>
                    </a:lnTo>
                    <a:lnTo>
                      <a:pt x="768" y="11"/>
                    </a:lnTo>
                    <a:lnTo>
                      <a:pt x="793" y="26"/>
                    </a:lnTo>
                    <a:lnTo>
                      <a:pt x="816" y="43"/>
                    </a:lnTo>
                    <a:lnTo>
                      <a:pt x="834" y="66"/>
                    </a:lnTo>
                    <a:lnTo>
                      <a:pt x="849" y="91"/>
                    </a:lnTo>
                    <a:lnTo>
                      <a:pt x="857" y="119"/>
                    </a:lnTo>
                    <a:lnTo>
                      <a:pt x="860" y="149"/>
                    </a:lnTo>
                    <a:lnTo>
                      <a:pt x="857" y="180"/>
                    </a:lnTo>
                    <a:lnTo>
                      <a:pt x="849" y="209"/>
                    </a:lnTo>
                    <a:lnTo>
                      <a:pt x="834" y="234"/>
                    </a:lnTo>
                    <a:lnTo>
                      <a:pt x="816" y="256"/>
                    </a:lnTo>
                    <a:lnTo>
                      <a:pt x="793" y="274"/>
                    </a:lnTo>
                    <a:lnTo>
                      <a:pt x="768" y="289"/>
                    </a:lnTo>
                    <a:lnTo>
                      <a:pt x="739" y="297"/>
                    </a:lnTo>
                    <a:lnTo>
                      <a:pt x="709" y="300"/>
                    </a:lnTo>
                    <a:lnTo>
                      <a:pt x="246" y="300"/>
                    </a:lnTo>
                    <a:lnTo>
                      <a:pt x="205" y="234"/>
                    </a:lnTo>
                    <a:lnTo>
                      <a:pt x="159" y="170"/>
                    </a:lnTo>
                    <a:lnTo>
                      <a:pt x="110" y="110"/>
                    </a:lnTo>
                    <a:lnTo>
                      <a:pt x="57" y="5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5A7179CB-5B48-7EFD-ED83-2D4139B58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613" y="2832101"/>
                <a:ext cx="82550" cy="42863"/>
              </a:xfrm>
              <a:custGeom>
                <a:avLst/>
                <a:gdLst>
                  <a:gd name="T0" fmla="*/ 0 w 573"/>
                  <a:gd name="T1" fmla="*/ 0 h 301"/>
                  <a:gd name="T2" fmla="*/ 422 w 573"/>
                  <a:gd name="T3" fmla="*/ 0 h 301"/>
                  <a:gd name="T4" fmla="*/ 452 w 573"/>
                  <a:gd name="T5" fmla="*/ 3 h 301"/>
                  <a:gd name="T6" fmla="*/ 481 w 573"/>
                  <a:gd name="T7" fmla="*/ 12 h 301"/>
                  <a:gd name="T8" fmla="*/ 506 w 573"/>
                  <a:gd name="T9" fmla="*/ 25 h 301"/>
                  <a:gd name="T10" fmla="*/ 529 w 573"/>
                  <a:gd name="T11" fmla="*/ 44 h 301"/>
                  <a:gd name="T12" fmla="*/ 547 w 573"/>
                  <a:gd name="T13" fmla="*/ 66 h 301"/>
                  <a:gd name="T14" fmla="*/ 562 w 573"/>
                  <a:gd name="T15" fmla="*/ 92 h 301"/>
                  <a:gd name="T16" fmla="*/ 570 w 573"/>
                  <a:gd name="T17" fmla="*/ 120 h 301"/>
                  <a:gd name="T18" fmla="*/ 573 w 573"/>
                  <a:gd name="T19" fmla="*/ 150 h 301"/>
                  <a:gd name="T20" fmla="*/ 570 w 573"/>
                  <a:gd name="T21" fmla="*/ 180 h 301"/>
                  <a:gd name="T22" fmla="*/ 562 w 573"/>
                  <a:gd name="T23" fmla="*/ 208 h 301"/>
                  <a:gd name="T24" fmla="*/ 547 w 573"/>
                  <a:gd name="T25" fmla="*/ 234 h 301"/>
                  <a:gd name="T26" fmla="*/ 529 w 573"/>
                  <a:gd name="T27" fmla="*/ 256 h 301"/>
                  <a:gd name="T28" fmla="*/ 506 w 573"/>
                  <a:gd name="T29" fmla="*/ 275 h 301"/>
                  <a:gd name="T30" fmla="*/ 481 w 573"/>
                  <a:gd name="T31" fmla="*/ 288 h 301"/>
                  <a:gd name="T32" fmla="*/ 452 w 573"/>
                  <a:gd name="T33" fmla="*/ 298 h 301"/>
                  <a:gd name="T34" fmla="*/ 422 w 573"/>
                  <a:gd name="T35" fmla="*/ 301 h 301"/>
                  <a:gd name="T36" fmla="*/ 98 w 573"/>
                  <a:gd name="T37" fmla="*/ 301 h 301"/>
                  <a:gd name="T38" fmla="*/ 81 w 573"/>
                  <a:gd name="T39" fmla="*/ 222 h 301"/>
                  <a:gd name="T40" fmla="*/ 59 w 573"/>
                  <a:gd name="T41" fmla="*/ 146 h 301"/>
                  <a:gd name="T42" fmla="*/ 32 w 573"/>
                  <a:gd name="T43" fmla="*/ 72 h 301"/>
                  <a:gd name="T44" fmla="*/ 0 w 573"/>
                  <a:gd name="T4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3" h="301">
                    <a:moveTo>
                      <a:pt x="0" y="0"/>
                    </a:moveTo>
                    <a:lnTo>
                      <a:pt x="422" y="0"/>
                    </a:lnTo>
                    <a:lnTo>
                      <a:pt x="452" y="3"/>
                    </a:lnTo>
                    <a:lnTo>
                      <a:pt x="481" y="12"/>
                    </a:lnTo>
                    <a:lnTo>
                      <a:pt x="506" y="25"/>
                    </a:lnTo>
                    <a:lnTo>
                      <a:pt x="529" y="44"/>
                    </a:lnTo>
                    <a:lnTo>
                      <a:pt x="547" y="66"/>
                    </a:lnTo>
                    <a:lnTo>
                      <a:pt x="562" y="92"/>
                    </a:lnTo>
                    <a:lnTo>
                      <a:pt x="570" y="120"/>
                    </a:lnTo>
                    <a:lnTo>
                      <a:pt x="573" y="150"/>
                    </a:lnTo>
                    <a:lnTo>
                      <a:pt x="570" y="180"/>
                    </a:lnTo>
                    <a:lnTo>
                      <a:pt x="562" y="208"/>
                    </a:lnTo>
                    <a:lnTo>
                      <a:pt x="547" y="234"/>
                    </a:lnTo>
                    <a:lnTo>
                      <a:pt x="529" y="256"/>
                    </a:lnTo>
                    <a:lnTo>
                      <a:pt x="506" y="275"/>
                    </a:lnTo>
                    <a:lnTo>
                      <a:pt x="481" y="288"/>
                    </a:lnTo>
                    <a:lnTo>
                      <a:pt x="452" y="298"/>
                    </a:lnTo>
                    <a:lnTo>
                      <a:pt x="422" y="301"/>
                    </a:lnTo>
                    <a:lnTo>
                      <a:pt x="98" y="301"/>
                    </a:lnTo>
                    <a:lnTo>
                      <a:pt x="81" y="222"/>
                    </a:lnTo>
                    <a:lnTo>
                      <a:pt x="59" y="146"/>
                    </a:lnTo>
                    <a:lnTo>
                      <a:pt x="32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4C296A8B-7382-AE37-CBDD-8590F5741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375" y="2722563"/>
                <a:ext cx="204788" cy="42863"/>
              </a:xfrm>
              <a:custGeom>
                <a:avLst/>
                <a:gdLst>
                  <a:gd name="T0" fmla="*/ 142 w 1414"/>
                  <a:gd name="T1" fmla="*/ 0 h 302"/>
                  <a:gd name="T2" fmla="*/ 1263 w 1414"/>
                  <a:gd name="T3" fmla="*/ 0 h 302"/>
                  <a:gd name="T4" fmla="*/ 1293 w 1414"/>
                  <a:gd name="T5" fmla="*/ 3 h 302"/>
                  <a:gd name="T6" fmla="*/ 1322 w 1414"/>
                  <a:gd name="T7" fmla="*/ 12 h 302"/>
                  <a:gd name="T8" fmla="*/ 1347 w 1414"/>
                  <a:gd name="T9" fmla="*/ 26 h 302"/>
                  <a:gd name="T10" fmla="*/ 1370 w 1414"/>
                  <a:gd name="T11" fmla="*/ 45 h 302"/>
                  <a:gd name="T12" fmla="*/ 1388 w 1414"/>
                  <a:gd name="T13" fmla="*/ 66 h 302"/>
                  <a:gd name="T14" fmla="*/ 1403 w 1414"/>
                  <a:gd name="T15" fmla="*/ 92 h 302"/>
                  <a:gd name="T16" fmla="*/ 1411 w 1414"/>
                  <a:gd name="T17" fmla="*/ 121 h 302"/>
                  <a:gd name="T18" fmla="*/ 1414 w 1414"/>
                  <a:gd name="T19" fmla="*/ 151 h 302"/>
                  <a:gd name="T20" fmla="*/ 1411 w 1414"/>
                  <a:gd name="T21" fmla="*/ 181 h 302"/>
                  <a:gd name="T22" fmla="*/ 1403 w 1414"/>
                  <a:gd name="T23" fmla="*/ 209 h 302"/>
                  <a:gd name="T24" fmla="*/ 1388 w 1414"/>
                  <a:gd name="T25" fmla="*/ 235 h 302"/>
                  <a:gd name="T26" fmla="*/ 1370 w 1414"/>
                  <a:gd name="T27" fmla="*/ 257 h 302"/>
                  <a:gd name="T28" fmla="*/ 1347 w 1414"/>
                  <a:gd name="T29" fmla="*/ 276 h 302"/>
                  <a:gd name="T30" fmla="*/ 1322 w 1414"/>
                  <a:gd name="T31" fmla="*/ 289 h 302"/>
                  <a:gd name="T32" fmla="*/ 1293 w 1414"/>
                  <a:gd name="T33" fmla="*/ 298 h 302"/>
                  <a:gd name="T34" fmla="*/ 1263 w 1414"/>
                  <a:gd name="T35" fmla="*/ 302 h 302"/>
                  <a:gd name="T36" fmla="*/ 456 w 1414"/>
                  <a:gd name="T37" fmla="*/ 302 h 302"/>
                  <a:gd name="T38" fmla="*/ 387 w 1414"/>
                  <a:gd name="T39" fmla="*/ 255 h 302"/>
                  <a:gd name="T40" fmla="*/ 316 w 1414"/>
                  <a:gd name="T41" fmla="*/ 213 h 302"/>
                  <a:gd name="T42" fmla="*/ 241 w 1414"/>
                  <a:gd name="T43" fmla="*/ 177 h 302"/>
                  <a:gd name="T44" fmla="*/ 163 w 1414"/>
                  <a:gd name="T45" fmla="*/ 146 h 302"/>
                  <a:gd name="T46" fmla="*/ 83 w 1414"/>
                  <a:gd name="T47" fmla="*/ 120 h 302"/>
                  <a:gd name="T48" fmla="*/ 0 w 1414"/>
                  <a:gd name="T49" fmla="*/ 99 h 302"/>
                  <a:gd name="T50" fmla="*/ 11 w 1414"/>
                  <a:gd name="T51" fmla="*/ 75 h 302"/>
                  <a:gd name="T52" fmla="*/ 26 w 1414"/>
                  <a:gd name="T53" fmla="*/ 54 h 302"/>
                  <a:gd name="T54" fmla="*/ 44 w 1414"/>
                  <a:gd name="T55" fmla="*/ 36 h 302"/>
                  <a:gd name="T56" fmla="*/ 66 w 1414"/>
                  <a:gd name="T57" fmla="*/ 21 h 302"/>
                  <a:gd name="T58" fmla="*/ 89 w 1414"/>
                  <a:gd name="T59" fmla="*/ 10 h 302"/>
                  <a:gd name="T60" fmla="*/ 115 w 1414"/>
                  <a:gd name="T61" fmla="*/ 3 h 302"/>
                  <a:gd name="T62" fmla="*/ 142 w 1414"/>
                  <a:gd name="T6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14" h="302">
                    <a:moveTo>
                      <a:pt x="142" y="0"/>
                    </a:moveTo>
                    <a:lnTo>
                      <a:pt x="1263" y="0"/>
                    </a:lnTo>
                    <a:lnTo>
                      <a:pt x="1293" y="3"/>
                    </a:lnTo>
                    <a:lnTo>
                      <a:pt x="1322" y="12"/>
                    </a:lnTo>
                    <a:lnTo>
                      <a:pt x="1347" y="26"/>
                    </a:lnTo>
                    <a:lnTo>
                      <a:pt x="1370" y="45"/>
                    </a:lnTo>
                    <a:lnTo>
                      <a:pt x="1388" y="66"/>
                    </a:lnTo>
                    <a:lnTo>
                      <a:pt x="1403" y="92"/>
                    </a:lnTo>
                    <a:lnTo>
                      <a:pt x="1411" y="121"/>
                    </a:lnTo>
                    <a:lnTo>
                      <a:pt x="1414" y="151"/>
                    </a:lnTo>
                    <a:lnTo>
                      <a:pt x="1411" y="181"/>
                    </a:lnTo>
                    <a:lnTo>
                      <a:pt x="1403" y="209"/>
                    </a:lnTo>
                    <a:lnTo>
                      <a:pt x="1388" y="235"/>
                    </a:lnTo>
                    <a:lnTo>
                      <a:pt x="1370" y="257"/>
                    </a:lnTo>
                    <a:lnTo>
                      <a:pt x="1347" y="276"/>
                    </a:lnTo>
                    <a:lnTo>
                      <a:pt x="1322" y="289"/>
                    </a:lnTo>
                    <a:lnTo>
                      <a:pt x="1293" y="298"/>
                    </a:lnTo>
                    <a:lnTo>
                      <a:pt x="1263" y="302"/>
                    </a:lnTo>
                    <a:lnTo>
                      <a:pt x="456" y="302"/>
                    </a:lnTo>
                    <a:lnTo>
                      <a:pt x="387" y="255"/>
                    </a:lnTo>
                    <a:lnTo>
                      <a:pt x="316" y="213"/>
                    </a:lnTo>
                    <a:lnTo>
                      <a:pt x="241" y="177"/>
                    </a:lnTo>
                    <a:lnTo>
                      <a:pt x="163" y="146"/>
                    </a:lnTo>
                    <a:lnTo>
                      <a:pt x="83" y="120"/>
                    </a:lnTo>
                    <a:lnTo>
                      <a:pt x="0" y="99"/>
                    </a:lnTo>
                    <a:lnTo>
                      <a:pt x="11" y="75"/>
                    </a:lnTo>
                    <a:lnTo>
                      <a:pt x="26" y="54"/>
                    </a:lnTo>
                    <a:lnTo>
                      <a:pt x="44" y="36"/>
                    </a:lnTo>
                    <a:lnTo>
                      <a:pt x="66" y="21"/>
                    </a:lnTo>
                    <a:lnTo>
                      <a:pt x="89" y="10"/>
                    </a:lnTo>
                    <a:lnTo>
                      <a:pt x="115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C0C8AD86-C3EB-50CE-A263-446D43672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788" y="2667001"/>
                <a:ext cx="206375" cy="44450"/>
              </a:xfrm>
              <a:custGeom>
                <a:avLst/>
                <a:gdLst>
                  <a:gd name="T0" fmla="*/ 151 w 1423"/>
                  <a:gd name="T1" fmla="*/ 0 h 301"/>
                  <a:gd name="T2" fmla="*/ 1272 w 1423"/>
                  <a:gd name="T3" fmla="*/ 0 h 301"/>
                  <a:gd name="T4" fmla="*/ 1302 w 1423"/>
                  <a:gd name="T5" fmla="*/ 3 h 301"/>
                  <a:gd name="T6" fmla="*/ 1331 w 1423"/>
                  <a:gd name="T7" fmla="*/ 12 h 301"/>
                  <a:gd name="T8" fmla="*/ 1356 w 1423"/>
                  <a:gd name="T9" fmla="*/ 26 h 301"/>
                  <a:gd name="T10" fmla="*/ 1379 w 1423"/>
                  <a:gd name="T11" fmla="*/ 44 h 301"/>
                  <a:gd name="T12" fmla="*/ 1397 w 1423"/>
                  <a:gd name="T13" fmla="*/ 67 h 301"/>
                  <a:gd name="T14" fmla="*/ 1412 w 1423"/>
                  <a:gd name="T15" fmla="*/ 92 h 301"/>
                  <a:gd name="T16" fmla="*/ 1420 w 1423"/>
                  <a:gd name="T17" fmla="*/ 120 h 301"/>
                  <a:gd name="T18" fmla="*/ 1423 w 1423"/>
                  <a:gd name="T19" fmla="*/ 150 h 301"/>
                  <a:gd name="T20" fmla="*/ 1420 w 1423"/>
                  <a:gd name="T21" fmla="*/ 180 h 301"/>
                  <a:gd name="T22" fmla="*/ 1412 w 1423"/>
                  <a:gd name="T23" fmla="*/ 209 h 301"/>
                  <a:gd name="T24" fmla="*/ 1397 w 1423"/>
                  <a:gd name="T25" fmla="*/ 234 h 301"/>
                  <a:gd name="T26" fmla="*/ 1379 w 1423"/>
                  <a:gd name="T27" fmla="*/ 257 h 301"/>
                  <a:gd name="T28" fmla="*/ 1356 w 1423"/>
                  <a:gd name="T29" fmla="*/ 275 h 301"/>
                  <a:gd name="T30" fmla="*/ 1331 w 1423"/>
                  <a:gd name="T31" fmla="*/ 289 h 301"/>
                  <a:gd name="T32" fmla="*/ 1302 w 1423"/>
                  <a:gd name="T33" fmla="*/ 298 h 301"/>
                  <a:gd name="T34" fmla="*/ 1272 w 1423"/>
                  <a:gd name="T35" fmla="*/ 301 h 301"/>
                  <a:gd name="T36" fmla="*/ 151 w 1423"/>
                  <a:gd name="T37" fmla="*/ 301 h 301"/>
                  <a:gd name="T38" fmla="*/ 120 w 1423"/>
                  <a:gd name="T39" fmla="*/ 298 h 301"/>
                  <a:gd name="T40" fmla="*/ 92 w 1423"/>
                  <a:gd name="T41" fmla="*/ 289 h 301"/>
                  <a:gd name="T42" fmla="*/ 67 w 1423"/>
                  <a:gd name="T43" fmla="*/ 275 h 301"/>
                  <a:gd name="T44" fmla="*/ 44 w 1423"/>
                  <a:gd name="T45" fmla="*/ 257 h 301"/>
                  <a:gd name="T46" fmla="*/ 26 w 1423"/>
                  <a:gd name="T47" fmla="*/ 234 h 301"/>
                  <a:gd name="T48" fmla="*/ 11 w 1423"/>
                  <a:gd name="T49" fmla="*/ 209 h 301"/>
                  <a:gd name="T50" fmla="*/ 3 w 1423"/>
                  <a:gd name="T51" fmla="*/ 181 h 301"/>
                  <a:gd name="T52" fmla="*/ 0 w 1423"/>
                  <a:gd name="T53" fmla="*/ 151 h 301"/>
                  <a:gd name="T54" fmla="*/ 3 w 1423"/>
                  <a:gd name="T55" fmla="*/ 120 h 301"/>
                  <a:gd name="T56" fmla="*/ 11 w 1423"/>
                  <a:gd name="T57" fmla="*/ 92 h 301"/>
                  <a:gd name="T58" fmla="*/ 26 w 1423"/>
                  <a:gd name="T59" fmla="*/ 67 h 301"/>
                  <a:gd name="T60" fmla="*/ 44 w 1423"/>
                  <a:gd name="T61" fmla="*/ 44 h 301"/>
                  <a:gd name="T62" fmla="*/ 67 w 1423"/>
                  <a:gd name="T63" fmla="*/ 26 h 301"/>
                  <a:gd name="T64" fmla="*/ 92 w 1423"/>
                  <a:gd name="T65" fmla="*/ 12 h 301"/>
                  <a:gd name="T66" fmla="*/ 120 w 1423"/>
                  <a:gd name="T67" fmla="*/ 3 h 301"/>
                  <a:gd name="T68" fmla="*/ 151 w 1423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3" h="301">
                    <a:moveTo>
                      <a:pt x="151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1" y="12"/>
                    </a:lnTo>
                    <a:lnTo>
                      <a:pt x="1356" y="26"/>
                    </a:lnTo>
                    <a:lnTo>
                      <a:pt x="1379" y="44"/>
                    </a:lnTo>
                    <a:lnTo>
                      <a:pt x="1397" y="67"/>
                    </a:lnTo>
                    <a:lnTo>
                      <a:pt x="1412" y="92"/>
                    </a:lnTo>
                    <a:lnTo>
                      <a:pt x="1420" y="120"/>
                    </a:lnTo>
                    <a:lnTo>
                      <a:pt x="1423" y="150"/>
                    </a:lnTo>
                    <a:lnTo>
                      <a:pt x="1420" y="180"/>
                    </a:lnTo>
                    <a:lnTo>
                      <a:pt x="1412" y="209"/>
                    </a:lnTo>
                    <a:lnTo>
                      <a:pt x="1397" y="234"/>
                    </a:lnTo>
                    <a:lnTo>
                      <a:pt x="1379" y="257"/>
                    </a:lnTo>
                    <a:lnTo>
                      <a:pt x="1356" y="275"/>
                    </a:lnTo>
                    <a:lnTo>
                      <a:pt x="1331" y="289"/>
                    </a:lnTo>
                    <a:lnTo>
                      <a:pt x="1302" y="298"/>
                    </a:lnTo>
                    <a:lnTo>
                      <a:pt x="1272" y="301"/>
                    </a:lnTo>
                    <a:lnTo>
                      <a:pt x="151" y="301"/>
                    </a:lnTo>
                    <a:lnTo>
                      <a:pt x="120" y="298"/>
                    </a:lnTo>
                    <a:lnTo>
                      <a:pt x="92" y="289"/>
                    </a:lnTo>
                    <a:lnTo>
                      <a:pt x="67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1" y="209"/>
                    </a:lnTo>
                    <a:lnTo>
                      <a:pt x="3" y="181"/>
                    </a:lnTo>
                    <a:lnTo>
                      <a:pt x="0" y="151"/>
                    </a:lnTo>
                    <a:lnTo>
                      <a:pt x="3" y="120"/>
                    </a:lnTo>
                    <a:lnTo>
                      <a:pt x="11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7" y="26"/>
                    </a:lnTo>
                    <a:lnTo>
                      <a:pt x="92" y="12"/>
                    </a:lnTo>
                    <a:lnTo>
                      <a:pt x="120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BBE8F62B-0DF5-9980-499A-7BF5079F2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900" y="2886076"/>
                <a:ext cx="68263" cy="42863"/>
              </a:xfrm>
              <a:custGeom>
                <a:avLst/>
                <a:gdLst>
                  <a:gd name="T0" fmla="*/ 5 w 467"/>
                  <a:gd name="T1" fmla="*/ 0 h 300"/>
                  <a:gd name="T2" fmla="*/ 316 w 467"/>
                  <a:gd name="T3" fmla="*/ 0 h 300"/>
                  <a:gd name="T4" fmla="*/ 346 w 467"/>
                  <a:gd name="T5" fmla="*/ 3 h 300"/>
                  <a:gd name="T6" fmla="*/ 375 w 467"/>
                  <a:gd name="T7" fmla="*/ 11 h 300"/>
                  <a:gd name="T8" fmla="*/ 400 w 467"/>
                  <a:gd name="T9" fmla="*/ 26 h 300"/>
                  <a:gd name="T10" fmla="*/ 423 w 467"/>
                  <a:gd name="T11" fmla="*/ 43 h 300"/>
                  <a:gd name="T12" fmla="*/ 441 w 467"/>
                  <a:gd name="T13" fmla="*/ 66 h 300"/>
                  <a:gd name="T14" fmla="*/ 456 w 467"/>
                  <a:gd name="T15" fmla="*/ 91 h 300"/>
                  <a:gd name="T16" fmla="*/ 464 w 467"/>
                  <a:gd name="T17" fmla="*/ 119 h 300"/>
                  <a:gd name="T18" fmla="*/ 467 w 467"/>
                  <a:gd name="T19" fmla="*/ 150 h 300"/>
                  <a:gd name="T20" fmla="*/ 464 w 467"/>
                  <a:gd name="T21" fmla="*/ 181 h 300"/>
                  <a:gd name="T22" fmla="*/ 456 w 467"/>
                  <a:gd name="T23" fmla="*/ 209 h 300"/>
                  <a:gd name="T24" fmla="*/ 441 w 467"/>
                  <a:gd name="T25" fmla="*/ 235 h 300"/>
                  <a:gd name="T26" fmla="*/ 423 w 467"/>
                  <a:gd name="T27" fmla="*/ 257 h 300"/>
                  <a:gd name="T28" fmla="*/ 400 w 467"/>
                  <a:gd name="T29" fmla="*/ 275 h 300"/>
                  <a:gd name="T30" fmla="*/ 375 w 467"/>
                  <a:gd name="T31" fmla="*/ 289 h 300"/>
                  <a:gd name="T32" fmla="*/ 346 w 467"/>
                  <a:gd name="T33" fmla="*/ 297 h 300"/>
                  <a:gd name="T34" fmla="*/ 316 w 467"/>
                  <a:gd name="T35" fmla="*/ 300 h 300"/>
                  <a:gd name="T36" fmla="*/ 0 w 467"/>
                  <a:gd name="T37" fmla="*/ 300 h 300"/>
                  <a:gd name="T38" fmla="*/ 7 w 467"/>
                  <a:gd name="T39" fmla="*/ 247 h 300"/>
                  <a:gd name="T40" fmla="*/ 11 w 467"/>
                  <a:gd name="T41" fmla="*/ 193 h 300"/>
                  <a:gd name="T42" fmla="*/ 13 w 467"/>
                  <a:gd name="T43" fmla="*/ 138 h 300"/>
                  <a:gd name="T44" fmla="*/ 11 w 467"/>
                  <a:gd name="T45" fmla="*/ 68 h 300"/>
                  <a:gd name="T46" fmla="*/ 5 w 467"/>
                  <a:gd name="T4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7" h="300">
                    <a:moveTo>
                      <a:pt x="5" y="0"/>
                    </a:moveTo>
                    <a:lnTo>
                      <a:pt x="316" y="0"/>
                    </a:lnTo>
                    <a:lnTo>
                      <a:pt x="346" y="3"/>
                    </a:lnTo>
                    <a:lnTo>
                      <a:pt x="375" y="11"/>
                    </a:lnTo>
                    <a:lnTo>
                      <a:pt x="400" y="26"/>
                    </a:lnTo>
                    <a:lnTo>
                      <a:pt x="423" y="43"/>
                    </a:lnTo>
                    <a:lnTo>
                      <a:pt x="441" y="66"/>
                    </a:lnTo>
                    <a:lnTo>
                      <a:pt x="456" y="91"/>
                    </a:lnTo>
                    <a:lnTo>
                      <a:pt x="464" y="119"/>
                    </a:lnTo>
                    <a:lnTo>
                      <a:pt x="467" y="150"/>
                    </a:lnTo>
                    <a:lnTo>
                      <a:pt x="464" y="181"/>
                    </a:lnTo>
                    <a:lnTo>
                      <a:pt x="456" y="209"/>
                    </a:lnTo>
                    <a:lnTo>
                      <a:pt x="441" y="235"/>
                    </a:lnTo>
                    <a:lnTo>
                      <a:pt x="423" y="257"/>
                    </a:lnTo>
                    <a:lnTo>
                      <a:pt x="400" y="275"/>
                    </a:lnTo>
                    <a:lnTo>
                      <a:pt x="375" y="289"/>
                    </a:lnTo>
                    <a:lnTo>
                      <a:pt x="346" y="297"/>
                    </a:lnTo>
                    <a:lnTo>
                      <a:pt x="316" y="300"/>
                    </a:lnTo>
                    <a:lnTo>
                      <a:pt x="0" y="300"/>
                    </a:lnTo>
                    <a:lnTo>
                      <a:pt x="7" y="247"/>
                    </a:lnTo>
                    <a:lnTo>
                      <a:pt x="11" y="193"/>
                    </a:lnTo>
                    <a:lnTo>
                      <a:pt x="13" y="138"/>
                    </a:lnTo>
                    <a:lnTo>
                      <a:pt x="11" y="68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id="{7F6730EC-466F-7AE0-7B73-282D7139E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438" y="2941638"/>
                <a:ext cx="85725" cy="42863"/>
              </a:xfrm>
              <a:custGeom>
                <a:avLst/>
                <a:gdLst>
                  <a:gd name="T0" fmla="*/ 108 w 586"/>
                  <a:gd name="T1" fmla="*/ 0 h 301"/>
                  <a:gd name="T2" fmla="*/ 435 w 586"/>
                  <a:gd name="T3" fmla="*/ 0 h 301"/>
                  <a:gd name="T4" fmla="*/ 465 w 586"/>
                  <a:gd name="T5" fmla="*/ 3 h 301"/>
                  <a:gd name="T6" fmla="*/ 494 w 586"/>
                  <a:gd name="T7" fmla="*/ 12 h 301"/>
                  <a:gd name="T8" fmla="*/ 519 w 586"/>
                  <a:gd name="T9" fmla="*/ 25 h 301"/>
                  <a:gd name="T10" fmla="*/ 542 w 586"/>
                  <a:gd name="T11" fmla="*/ 44 h 301"/>
                  <a:gd name="T12" fmla="*/ 560 w 586"/>
                  <a:gd name="T13" fmla="*/ 66 h 301"/>
                  <a:gd name="T14" fmla="*/ 575 w 586"/>
                  <a:gd name="T15" fmla="*/ 92 h 301"/>
                  <a:gd name="T16" fmla="*/ 583 w 586"/>
                  <a:gd name="T17" fmla="*/ 120 h 301"/>
                  <a:gd name="T18" fmla="*/ 586 w 586"/>
                  <a:gd name="T19" fmla="*/ 150 h 301"/>
                  <a:gd name="T20" fmla="*/ 583 w 586"/>
                  <a:gd name="T21" fmla="*/ 180 h 301"/>
                  <a:gd name="T22" fmla="*/ 575 w 586"/>
                  <a:gd name="T23" fmla="*/ 209 h 301"/>
                  <a:gd name="T24" fmla="*/ 560 w 586"/>
                  <a:gd name="T25" fmla="*/ 234 h 301"/>
                  <a:gd name="T26" fmla="*/ 542 w 586"/>
                  <a:gd name="T27" fmla="*/ 257 h 301"/>
                  <a:gd name="T28" fmla="*/ 519 w 586"/>
                  <a:gd name="T29" fmla="*/ 275 h 301"/>
                  <a:gd name="T30" fmla="*/ 494 w 586"/>
                  <a:gd name="T31" fmla="*/ 289 h 301"/>
                  <a:gd name="T32" fmla="*/ 465 w 586"/>
                  <a:gd name="T33" fmla="*/ 298 h 301"/>
                  <a:gd name="T34" fmla="*/ 435 w 586"/>
                  <a:gd name="T35" fmla="*/ 301 h 301"/>
                  <a:gd name="T36" fmla="*/ 0 w 586"/>
                  <a:gd name="T37" fmla="*/ 301 h 301"/>
                  <a:gd name="T38" fmla="*/ 35 w 586"/>
                  <a:gd name="T39" fmla="*/ 229 h 301"/>
                  <a:gd name="T40" fmla="*/ 64 w 586"/>
                  <a:gd name="T41" fmla="*/ 155 h 301"/>
                  <a:gd name="T42" fmla="*/ 88 w 586"/>
                  <a:gd name="T43" fmla="*/ 78 h 301"/>
                  <a:gd name="T44" fmla="*/ 108 w 586"/>
                  <a:gd name="T4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6" h="301">
                    <a:moveTo>
                      <a:pt x="108" y="0"/>
                    </a:moveTo>
                    <a:lnTo>
                      <a:pt x="435" y="0"/>
                    </a:lnTo>
                    <a:lnTo>
                      <a:pt x="465" y="3"/>
                    </a:lnTo>
                    <a:lnTo>
                      <a:pt x="494" y="12"/>
                    </a:lnTo>
                    <a:lnTo>
                      <a:pt x="519" y="25"/>
                    </a:lnTo>
                    <a:lnTo>
                      <a:pt x="542" y="44"/>
                    </a:lnTo>
                    <a:lnTo>
                      <a:pt x="560" y="66"/>
                    </a:lnTo>
                    <a:lnTo>
                      <a:pt x="575" y="92"/>
                    </a:lnTo>
                    <a:lnTo>
                      <a:pt x="583" y="120"/>
                    </a:lnTo>
                    <a:lnTo>
                      <a:pt x="586" y="150"/>
                    </a:lnTo>
                    <a:lnTo>
                      <a:pt x="583" y="180"/>
                    </a:lnTo>
                    <a:lnTo>
                      <a:pt x="575" y="209"/>
                    </a:lnTo>
                    <a:lnTo>
                      <a:pt x="560" y="234"/>
                    </a:lnTo>
                    <a:lnTo>
                      <a:pt x="542" y="257"/>
                    </a:lnTo>
                    <a:lnTo>
                      <a:pt x="519" y="275"/>
                    </a:lnTo>
                    <a:lnTo>
                      <a:pt x="494" y="289"/>
                    </a:lnTo>
                    <a:lnTo>
                      <a:pt x="465" y="298"/>
                    </a:lnTo>
                    <a:lnTo>
                      <a:pt x="435" y="301"/>
                    </a:lnTo>
                    <a:lnTo>
                      <a:pt x="0" y="301"/>
                    </a:lnTo>
                    <a:lnTo>
                      <a:pt x="35" y="229"/>
                    </a:lnTo>
                    <a:lnTo>
                      <a:pt x="64" y="155"/>
                    </a:lnTo>
                    <a:lnTo>
                      <a:pt x="88" y="78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3">
                <a:extLst>
                  <a:ext uri="{FF2B5EF4-FFF2-40B4-BE49-F238E27FC236}">
                    <a16:creationId xmlns:a16="http://schemas.microsoft.com/office/drawing/2014/main" id="{D31A2E53-E681-2745-6A27-BE71EDED3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575" y="2995613"/>
                <a:ext cx="128588" cy="42863"/>
              </a:xfrm>
              <a:custGeom>
                <a:avLst/>
                <a:gdLst>
                  <a:gd name="T0" fmla="*/ 257 w 887"/>
                  <a:gd name="T1" fmla="*/ 0 h 301"/>
                  <a:gd name="T2" fmla="*/ 736 w 887"/>
                  <a:gd name="T3" fmla="*/ 0 h 301"/>
                  <a:gd name="T4" fmla="*/ 766 w 887"/>
                  <a:gd name="T5" fmla="*/ 3 h 301"/>
                  <a:gd name="T6" fmla="*/ 795 w 887"/>
                  <a:gd name="T7" fmla="*/ 12 h 301"/>
                  <a:gd name="T8" fmla="*/ 820 w 887"/>
                  <a:gd name="T9" fmla="*/ 26 h 301"/>
                  <a:gd name="T10" fmla="*/ 843 w 887"/>
                  <a:gd name="T11" fmla="*/ 45 h 301"/>
                  <a:gd name="T12" fmla="*/ 861 w 887"/>
                  <a:gd name="T13" fmla="*/ 66 h 301"/>
                  <a:gd name="T14" fmla="*/ 876 w 887"/>
                  <a:gd name="T15" fmla="*/ 91 h 301"/>
                  <a:gd name="T16" fmla="*/ 884 w 887"/>
                  <a:gd name="T17" fmla="*/ 120 h 301"/>
                  <a:gd name="T18" fmla="*/ 887 w 887"/>
                  <a:gd name="T19" fmla="*/ 151 h 301"/>
                  <a:gd name="T20" fmla="*/ 884 w 887"/>
                  <a:gd name="T21" fmla="*/ 181 h 301"/>
                  <a:gd name="T22" fmla="*/ 876 w 887"/>
                  <a:gd name="T23" fmla="*/ 209 h 301"/>
                  <a:gd name="T24" fmla="*/ 861 w 887"/>
                  <a:gd name="T25" fmla="*/ 235 h 301"/>
                  <a:gd name="T26" fmla="*/ 843 w 887"/>
                  <a:gd name="T27" fmla="*/ 257 h 301"/>
                  <a:gd name="T28" fmla="*/ 820 w 887"/>
                  <a:gd name="T29" fmla="*/ 275 h 301"/>
                  <a:gd name="T30" fmla="*/ 795 w 887"/>
                  <a:gd name="T31" fmla="*/ 289 h 301"/>
                  <a:gd name="T32" fmla="*/ 766 w 887"/>
                  <a:gd name="T33" fmla="*/ 298 h 301"/>
                  <a:gd name="T34" fmla="*/ 736 w 887"/>
                  <a:gd name="T35" fmla="*/ 301 h 301"/>
                  <a:gd name="T36" fmla="*/ 0 w 887"/>
                  <a:gd name="T37" fmla="*/ 301 h 301"/>
                  <a:gd name="T38" fmla="*/ 59 w 887"/>
                  <a:gd name="T39" fmla="*/ 247 h 301"/>
                  <a:gd name="T40" fmla="*/ 115 w 887"/>
                  <a:gd name="T41" fmla="*/ 191 h 301"/>
                  <a:gd name="T42" fmla="*/ 166 w 887"/>
                  <a:gd name="T43" fmla="*/ 131 h 301"/>
                  <a:gd name="T44" fmla="*/ 214 w 887"/>
                  <a:gd name="T45" fmla="*/ 67 h 301"/>
                  <a:gd name="T46" fmla="*/ 257 w 887"/>
                  <a:gd name="T4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7" h="301">
                    <a:moveTo>
                      <a:pt x="257" y="0"/>
                    </a:moveTo>
                    <a:lnTo>
                      <a:pt x="736" y="0"/>
                    </a:lnTo>
                    <a:lnTo>
                      <a:pt x="766" y="3"/>
                    </a:lnTo>
                    <a:lnTo>
                      <a:pt x="795" y="12"/>
                    </a:lnTo>
                    <a:lnTo>
                      <a:pt x="820" y="26"/>
                    </a:lnTo>
                    <a:lnTo>
                      <a:pt x="843" y="45"/>
                    </a:lnTo>
                    <a:lnTo>
                      <a:pt x="861" y="66"/>
                    </a:lnTo>
                    <a:lnTo>
                      <a:pt x="876" y="91"/>
                    </a:lnTo>
                    <a:lnTo>
                      <a:pt x="884" y="120"/>
                    </a:lnTo>
                    <a:lnTo>
                      <a:pt x="887" y="151"/>
                    </a:lnTo>
                    <a:lnTo>
                      <a:pt x="884" y="181"/>
                    </a:lnTo>
                    <a:lnTo>
                      <a:pt x="876" y="209"/>
                    </a:lnTo>
                    <a:lnTo>
                      <a:pt x="861" y="235"/>
                    </a:lnTo>
                    <a:lnTo>
                      <a:pt x="843" y="257"/>
                    </a:lnTo>
                    <a:lnTo>
                      <a:pt x="820" y="275"/>
                    </a:lnTo>
                    <a:lnTo>
                      <a:pt x="795" y="289"/>
                    </a:lnTo>
                    <a:lnTo>
                      <a:pt x="766" y="298"/>
                    </a:lnTo>
                    <a:lnTo>
                      <a:pt x="736" y="301"/>
                    </a:lnTo>
                    <a:lnTo>
                      <a:pt x="0" y="301"/>
                    </a:lnTo>
                    <a:lnTo>
                      <a:pt x="59" y="247"/>
                    </a:lnTo>
                    <a:lnTo>
                      <a:pt x="115" y="191"/>
                    </a:lnTo>
                    <a:lnTo>
                      <a:pt x="166" y="131"/>
                    </a:lnTo>
                    <a:lnTo>
                      <a:pt x="214" y="67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24">
                <a:extLst>
                  <a:ext uri="{FF2B5EF4-FFF2-40B4-BE49-F238E27FC236}">
                    <a16:creationId xmlns:a16="http://schemas.microsoft.com/office/drawing/2014/main" id="{3750F64F-03ED-D605-132E-F2D678142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882901"/>
                <a:ext cx="66675" cy="42863"/>
              </a:xfrm>
              <a:custGeom>
                <a:avLst/>
                <a:gdLst>
                  <a:gd name="T0" fmla="*/ 152 w 467"/>
                  <a:gd name="T1" fmla="*/ 0 h 300"/>
                  <a:gd name="T2" fmla="*/ 467 w 467"/>
                  <a:gd name="T3" fmla="*/ 0 h 300"/>
                  <a:gd name="T4" fmla="*/ 461 w 467"/>
                  <a:gd name="T5" fmla="*/ 54 h 300"/>
                  <a:gd name="T6" fmla="*/ 456 w 467"/>
                  <a:gd name="T7" fmla="*/ 108 h 300"/>
                  <a:gd name="T8" fmla="*/ 454 w 467"/>
                  <a:gd name="T9" fmla="*/ 163 h 300"/>
                  <a:gd name="T10" fmla="*/ 456 w 467"/>
                  <a:gd name="T11" fmla="*/ 232 h 300"/>
                  <a:gd name="T12" fmla="*/ 463 w 467"/>
                  <a:gd name="T13" fmla="*/ 300 h 300"/>
                  <a:gd name="T14" fmla="*/ 152 w 467"/>
                  <a:gd name="T15" fmla="*/ 300 h 300"/>
                  <a:gd name="T16" fmla="*/ 121 w 467"/>
                  <a:gd name="T17" fmla="*/ 297 h 300"/>
                  <a:gd name="T18" fmla="*/ 93 w 467"/>
                  <a:gd name="T19" fmla="*/ 289 h 300"/>
                  <a:gd name="T20" fmla="*/ 67 w 467"/>
                  <a:gd name="T21" fmla="*/ 275 h 300"/>
                  <a:gd name="T22" fmla="*/ 45 w 467"/>
                  <a:gd name="T23" fmla="*/ 257 h 300"/>
                  <a:gd name="T24" fmla="*/ 26 w 467"/>
                  <a:gd name="T25" fmla="*/ 234 h 300"/>
                  <a:gd name="T26" fmla="*/ 13 w 467"/>
                  <a:gd name="T27" fmla="*/ 209 h 300"/>
                  <a:gd name="T28" fmla="*/ 3 w 467"/>
                  <a:gd name="T29" fmla="*/ 181 h 300"/>
                  <a:gd name="T30" fmla="*/ 0 w 467"/>
                  <a:gd name="T31" fmla="*/ 149 h 300"/>
                  <a:gd name="T32" fmla="*/ 3 w 467"/>
                  <a:gd name="T33" fmla="*/ 119 h 300"/>
                  <a:gd name="T34" fmla="*/ 13 w 467"/>
                  <a:gd name="T35" fmla="*/ 91 h 300"/>
                  <a:gd name="T36" fmla="*/ 26 w 467"/>
                  <a:gd name="T37" fmla="*/ 66 h 300"/>
                  <a:gd name="T38" fmla="*/ 45 w 467"/>
                  <a:gd name="T39" fmla="*/ 43 h 300"/>
                  <a:gd name="T40" fmla="*/ 67 w 467"/>
                  <a:gd name="T41" fmla="*/ 26 h 300"/>
                  <a:gd name="T42" fmla="*/ 93 w 467"/>
                  <a:gd name="T43" fmla="*/ 11 h 300"/>
                  <a:gd name="T44" fmla="*/ 121 w 467"/>
                  <a:gd name="T45" fmla="*/ 3 h 300"/>
                  <a:gd name="T46" fmla="*/ 152 w 467"/>
                  <a:gd name="T4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7" h="300">
                    <a:moveTo>
                      <a:pt x="152" y="0"/>
                    </a:moveTo>
                    <a:lnTo>
                      <a:pt x="467" y="0"/>
                    </a:lnTo>
                    <a:lnTo>
                      <a:pt x="461" y="54"/>
                    </a:lnTo>
                    <a:lnTo>
                      <a:pt x="456" y="108"/>
                    </a:lnTo>
                    <a:lnTo>
                      <a:pt x="454" y="163"/>
                    </a:lnTo>
                    <a:lnTo>
                      <a:pt x="456" y="232"/>
                    </a:lnTo>
                    <a:lnTo>
                      <a:pt x="463" y="300"/>
                    </a:lnTo>
                    <a:lnTo>
                      <a:pt x="152" y="300"/>
                    </a:lnTo>
                    <a:lnTo>
                      <a:pt x="121" y="297"/>
                    </a:lnTo>
                    <a:lnTo>
                      <a:pt x="93" y="289"/>
                    </a:lnTo>
                    <a:lnTo>
                      <a:pt x="67" y="275"/>
                    </a:lnTo>
                    <a:lnTo>
                      <a:pt x="45" y="257"/>
                    </a:lnTo>
                    <a:lnTo>
                      <a:pt x="26" y="234"/>
                    </a:lnTo>
                    <a:lnTo>
                      <a:pt x="13" y="209"/>
                    </a:lnTo>
                    <a:lnTo>
                      <a:pt x="3" y="181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3" y="91"/>
                    </a:lnTo>
                    <a:lnTo>
                      <a:pt x="26" y="66"/>
                    </a:lnTo>
                    <a:lnTo>
                      <a:pt x="45" y="43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25">
                <a:extLst>
                  <a:ext uri="{FF2B5EF4-FFF2-40B4-BE49-F238E27FC236}">
                    <a16:creationId xmlns:a16="http://schemas.microsoft.com/office/drawing/2014/main" id="{8D2415BA-6030-F523-38F5-7EC44F709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936876"/>
                <a:ext cx="82550" cy="44450"/>
              </a:xfrm>
              <a:custGeom>
                <a:avLst/>
                <a:gdLst>
                  <a:gd name="T0" fmla="*/ 152 w 574"/>
                  <a:gd name="T1" fmla="*/ 0 h 301"/>
                  <a:gd name="T2" fmla="*/ 475 w 574"/>
                  <a:gd name="T3" fmla="*/ 0 h 301"/>
                  <a:gd name="T4" fmla="*/ 492 w 574"/>
                  <a:gd name="T5" fmla="*/ 78 h 301"/>
                  <a:gd name="T6" fmla="*/ 515 w 574"/>
                  <a:gd name="T7" fmla="*/ 154 h 301"/>
                  <a:gd name="T8" fmla="*/ 542 w 574"/>
                  <a:gd name="T9" fmla="*/ 229 h 301"/>
                  <a:gd name="T10" fmla="*/ 574 w 574"/>
                  <a:gd name="T11" fmla="*/ 301 h 301"/>
                  <a:gd name="T12" fmla="*/ 152 w 574"/>
                  <a:gd name="T13" fmla="*/ 301 h 301"/>
                  <a:gd name="T14" fmla="*/ 121 w 574"/>
                  <a:gd name="T15" fmla="*/ 298 h 301"/>
                  <a:gd name="T16" fmla="*/ 93 w 574"/>
                  <a:gd name="T17" fmla="*/ 288 h 301"/>
                  <a:gd name="T18" fmla="*/ 67 w 574"/>
                  <a:gd name="T19" fmla="*/ 275 h 301"/>
                  <a:gd name="T20" fmla="*/ 45 w 574"/>
                  <a:gd name="T21" fmla="*/ 256 h 301"/>
                  <a:gd name="T22" fmla="*/ 26 w 574"/>
                  <a:gd name="T23" fmla="*/ 234 h 301"/>
                  <a:gd name="T24" fmla="*/ 13 w 574"/>
                  <a:gd name="T25" fmla="*/ 208 h 301"/>
                  <a:gd name="T26" fmla="*/ 3 w 574"/>
                  <a:gd name="T27" fmla="*/ 180 h 301"/>
                  <a:gd name="T28" fmla="*/ 0 w 574"/>
                  <a:gd name="T29" fmla="*/ 150 h 301"/>
                  <a:gd name="T30" fmla="*/ 3 w 574"/>
                  <a:gd name="T31" fmla="*/ 120 h 301"/>
                  <a:gd name="T32" fmla="*/ 13 w 574"/>
                  <a:gd name="T33" fmla="*/ 92 h 301"/>
                  <a:gd name="T34" fmla="*/ 26 w 574"/>
                  <a:gd name="T35" fmla="*/ 66 h 301"/>
                  <a:gd name="T36" fmla="*/ 45 w 574"/>
                  <a:gd name="T37" fmla="*/ 44 h 301"/>
                  <a:gd name="T38" fmla="*/ 67 w 574"/>
                  <a:gd name="T39" fmla="*/ 25 h 301"/>
                  <a:gd name="T40" fmla="*/ 93 w 574"/>
                  <a:gd name="T41" fmla="*/ 12 h 301"/>
                  <a:gd name="T42" fmla="*/ 121 w 574"/>
                  <a:gd name="T43" fmla="*/ 3 h 301"/>
                  <a:gd name="T44" fmla="*/ 152 w 574"/>
                  <a:gd name="T4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4" h="301">
                    <a:moveTo>
                      <a:pt x="152" y="0"/>
                    </a:moveTo>
                    <a:lnTo>
                      <a:pt x="475" y="0"/>
                    </a:lnTo>
                    <a:lnTo>
                      <a:pt x="492" y="78"/>
                    </a:lnTo>
                    <a:lnTo>
                      <a:pt x="515" y="154"/>
                    </a:lnTo>
                    <a:lnTo>
                      <a:pt x="542" y="229"/>
                    </a:lnTo>
                    <a:lnTo>
                      <a:pt x="574" y="301"/>
                    </a:lnTo>
                    <a:lnTo>
                      <a:pt x="152" y="301"/>
                    </a:lnTo>
                    <a:lnTo>
                      <a:pt x="121" y="298"/>
                    </a:lnTo>
                    <a:lnTo>
                      <a:pt x="93" y="288"/>
                    </a:lnTo>
                    <a:lnTo>
                      <a:pt x="67" y="275"/>
                    </a:lnTo>
                    <a:lnTo>
                      <a:pt x="45" y="256"/>
                    </a:lnTo>
                    <a:lnTo>
                      <a:pt x="26" y="234"/>
                    </a:lnTo>
                    <a:lnTo>
                      <a:pt x="13" y="208"/>
                    </a:lnTo>
                    <a:lnTo>
                      <a:pt x="3" y="180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6"/>
                    </a:lnTo>
                    <a:lnTo>
                      <a:pt x="45" y="44"/>
                    </a:lnTo>
                    <a:lnTo>
                      <a:pt x="67" y="25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6CCF6B06-2DAF-42A7-65D8-D7502925F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827338"/>
                <a:ext cx="84138" cy="44450"/>
              </a:xfrm>
              <a:custGeom>
                <a:avLst/>
                <a:gdLst>
                  <a:gd name="T0" fmla="*/ 152 w 586"/>
                  <a:gd name="T1" fmla="*/ 0 h 302"/>
                  <a:gd name="T2" fmla="*/ 586 w 586"/>
                  <a:gd name="T3" fmla="*/ 0 h 302"/>
                  <a:gd name="T4" fmla="*/ 552 w 586"/>
                  <a:gd name="T5" fmla="*/ 72 h 302"/>
                  <a:gd name="T6" fmla="*/ 522 w 586"/>
                  <a:gd name="T7" fmla="*/ 147 h 302"/>
                  <a:gd name="T8" fmla="*/ 498 w 586"/>
                  <a:gd name="T9" fmla="*/ 223 h 302"/>
                  <a:gd name="T10" fmla="*/ 479 w 586"/>
                  <a:gd name="T11" fmla="*/ 302 h 302"/>
                  <a:gd name="T12" fmla="*/ 152 w 586"/>
                  <a:gd name="T13" fmla="*/ 302 h 302"/>
                  <a:gd name="T14" fmla="*/ 121 w 586"/>
                  <a:gd name="T15" fmla="*/ 299 h 302"/>
                  <a:gd name="T16" fmla="*/ 93 w 586"/>
                  <a:gd name="T17" fmla="*/ 289 h 302"/>
                  <a:gd name="T18" fmla="*/ 67 w 586"/>
                  <a:gd name="T19" fmla="*/ 276 h 302"/>
                  <a:gd name="T20" fmla="*/ 45 w 586"/>
                  <a:gd name="T21" fmla="*/ 257 h 302"/>
                  <a:gd name="T22" fmla="*/ 26 w 586"/>
                  <a:gd name="T23" fmla="*/ 235 h 302"/>
                  <a:gd name="T24" fmla="*/ 13 w 586"/>
                  <a:gd name="T25" fmla="*/ 209 h 302"/>
                  <a:gd name="T26" fmla="*/ 3 w 586"/>
                  <a:gd name="T27" fmla="*/ 181 h 302"/>
                  <a:gd name="T28" fmla="*/ 0 w 586"/>
                  <a:gd name="T29" fmla="*/ 151 h 302"/>
                  <a:gd name="T30" fmla="*/ 3 w 586"/>
                  <a:gd name="T31" fmla="*/ 121 h 302"/>
                  <a:gd name="T32" fmla="*/ 13 w 586"/>
                  <a:gd name="T33" fmla="*/ 93 h 302"/>
                  <a:gd name="T34" fmla="*/ 26 w 586"/>
                  <a:gd name="T35" fmla="*/ 67 h 302"/>
                  <a:gd name="T36" fmla="*/ 45 w 586"/>
                  <a:gd name="T37" fmla="*/ 45 h 302"/>
                  <a:gd name="T38" fmla="*/ 67 w 586"/>
                  <a:gd name="T39" fmla="*/ 26 h 302"/>
                  <a:gd name="T40" fmla="*/ 93 w 586"/>
                  <a:gd name="T41" fmla="*/ 13 h 302"/>
                  <a:gd name="T42" fmla="*/ 121 w 586"/>
                  <a:gd name="T43" fmla="*/ 3 h 302"/>
                  <a:gd name="T44" fmla="*/ 152 w 586"/>
                  <a:gd name="T4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6" h="302">
                    <a:moveTo>
                      <a:pt x="152" y="0"/>
                    </a:moveTo>
                    <a:lnTo>
                      <a:pt x="586" y="0"/>
                    </a:lnTo>
                    <a:lnTo>
                      <a:pt x="552" y="72"/>
                    </a:lnTo>
                    <a:lnTo>
                      <a:pt x="522" y="147"/>
                    </a:lnTo>
                    <a:lnTo>
                      <a:pt x="498" y="223"/>
                    </a:lnTo>
                    <a:lnTo>
                      <a:pt x="479" y="302"/>
                    </a:lnTo>
                    <a:lnTo>
                      <a:pt x="152" y="302"/>
                    </a:lnTo>
                    <a:lnTo>
                      <a:pt x="121" y="299"/>
                    </a:lnTo>
                    <a:lnTo>
                      <a:pt x="93" y="289"/>
                    </a:lnTo>
                    <a:lnTo>
                      <a:pt x="67" y="276"/>
                    </a:lnTo>
                    <a:lnTo>
                      <a:pt x="45" y="257"/>
                    </a:lnTo>
                    <a:lnTo>
                      <a:pt x="26" y="235"/>
                    </a:lnTo>
                    <a:lnTo>
                      <a:pt x="13" y="209"/>
                    </a:lnTo>
                    <a:lnTo>
                      <a:pt x="3" y="181"/>
                    </a:lnTo>
                    <a:lnTo>
                      <a:pt x="0" y="151"/>
                    </a:lnTo>
                    <a:lnTo>
                      <a:pt x="3" y="121"/>
                    </a:lnTo>
                    <a:lnTo>
                      <a:pt x="13" y="93"/>
                    </a:lnTo>
                    <a:lnTo>
                      <a:pt x="26" y="67"/>
                    </a:lnTo>
                    <a:lnTo>
                      <a:pt x="45" y="45"/>
                    </a:lnTo>
                    <a:lnTo>
                      <a:pt x="67" y="26"/>
                    </a:lnTo>
                    <a:lnTo>
                      <a:pt x="93" y="13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6B027CAC-9FB6-585C-C3E9-0C315F489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773363"/>
                <a:ext cx="128588" cy="42863"/>
              </a:xfrm>
              <a:custGeom>
                <a:avLst/>
                <a:gdLst>
                  <a:gd name="T0" fmla="*/ 152 w 888"/>
                  <a:gd name="T1" fmla="*/ 0 h 300"/>
                  <a:gd name="T2" fmla="*/ 888 w 888"/>
                  <a:gd name="T3" fmla="*/ 0 h 300"/>
                  <a:gd name="T4" fmla="*/ 829 w 888"/>
                  <a:gd name="T5" fmla="*/ 53 h 300"/>
                  <a:gd name="T6" fmla="*/ 774 w 888"/>
                  <a:gd name="T7" fmla="*/ 110 h 300"/>
                  <a:gd name="T8" fmla="*/ 721 w 888"/>
                  <a:gd name="T9" fmla="*/ 170 h 300"/>
                  <a:gd name="T10" fmla="*/ 674 w 888"/>
                  <a:gd name="T11" fmla="*/ 234 h 300"/>
                  <a:gd name="T12" fmla="*/ 630 w 888"/>
                  <a:gd name="T13" fmla="*/ 300 h 300"/>
                  <a:gd name="T14" fmla="*/ 152 w 888"/>
                  <a:gd name="T15" fmla="*/ 300 h 300"/>
                  <a:gd name="T16" fmla="*/ 121 w 888"/>
                  <a:gd name="T17" fmla="*/ 297 h 300"/>
                  <a:gd name="T18" fmla="*/ 93 w 888"/>
                  <a:gd name="T19" fmla="*/ 289 h 300"/>
                  <a:gd name="T20" fmla="*/ 67 w 888"/>
                  <a:gd name="T21" fmla="*/ 274 h 300"/>
                  <a:gd name="T22" fmla="*/ 45 w 888"/>
                  <a:gd name="T23" fmla="*/ 256 h 300"/>
                  <a:gd name="T24" fmla="*/ 26 w 888"/>
                  <a:gd name="T25" fmla="*/ 234 h 300"/>
                  <a:gd name="T26" fmla="*/ 13 w 888"/>
                  <a:gd name="T27" fmla="*/ 209 h 300"/>
                  <a:gd name="T28" fmla="*/ 3 w 888"/>
                  <a:gd name="T29" fmla="*/ 179 h 300"/>
                  <a:gd name="T30" fmla="*/ 0 w 888"/>
                  <a:gd name="T31" fmla="*/ 149 h 300"/>
                  <a:gd name="T32" fmla="*/ 3 w 888"/>
                  <a:gd name="T33" fmla="*/ 119 h 300"/>
                  <a:gd name="T34" fmla="*/ 13 w 888"/>
                  <a:gd name="T35" fmla="*/ 91 h 300"/>
                  <a:gd name="T36" fmla="*/ 26 w 888"/>
                  <a:gd name="T37" fmla="*/ 66 h 300"/>
                  <a:gd name="T38" fmla="*/ 45 w 888"/>
                  <a:gd name="T39" fmla="*/ 43 h 300"/>
                  <a:gd name="T40" fmla="*/ 67 w 888"/>
                  <a:gd name="T41" fmla="*/ 26 h 300"/>
                  <a:gd name="T42" fmla="*/ 93 w 888"/>
                  <a:gd name="T43" fmla="*/ 11 h 300"/>
                  <a:gd name="T44" fmla="*/ 121 w 888"/>
                  <a:gd name="T45" fmla="*/ 3 h 300"/>
                  <a:gd name="T46" fmla="*/ 152 w 888"/>
                  <a:gd name="T4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8" h="300">
                    <a:moveTo>
                      <a:pt x="152" y="0"/>
                    </a:moveTo>
                    <a:lnTo>
                      <a:pt x="888" y="0"/>
                    </a:lnTo>
                    <a:lnTo>
                      <a:pt x="829" y="53"/>
                    </a:lnTo>
                    <a:lnTo>
                      <a:pt x="774" y="110"/>
                    </a:lnTo>
                    <a:lnTo>
                      <a:pt x="721" y="170"/>
                    </a:lnTo>
                    <a:lnTo>
                      <a:pt x="674" y="234"/>
                    </a:lnTo>
                    <a:lnTo>
                      <a:pt x="630" y="300"/>
                    </a:lnTo>
                    <a:lnTo>
                      <a:pt x="152" y="300"/>
                    </a:lnTo>
                    <a:lnTo>
                      <a:pt x="121" y="297"/>
                    </a:lnTo>
                    <a:lnTo>
                      <a:pt x="93" y="289"/>
                    </a:lnTo>
                    <a:lnTo>
                      <a:pt x="67" y="274"/>
                    </a:lnTo>
                    <a:lnTo>
                      <a:pt x="45" y="256"/>
                    </a:lnTo>
                    <a:lnTo>
                      <a:pt x="26" y="234"/>
                    </a:lnTo>
                    <a:lnTo>
                      <a:pt x="13" y="209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3" y="91"/>
                    </a:lnTo>
                    <a:lnTo>
                      <a:pt x="26" y="66"/>
                    </a:lnTo>
                    <a:lnTo>
                      <a:pt x="45" y="43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6FD117B2-EA7E-BBF9-F286-3B2A85653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992438"/>
                <a:ext cx="123825" cy="42863"/>
              </a:xfrm>
              <a:custGeom>
                <a:avLst/>
                <a:gdLst>
                  <a:gd name="T0" fmla="*/ 152 w 861"/>
                  <a:gd name="T1" fmla="*/ 0 h 300"/>
                  <a:gd name="T2" fmla="*/ 615 w 861"/>
                  <a:gd name="T3" fmla="*/ 0 h 300"/>
                  <a:gd name="T4" fmla="*/ 655 w 861"/>
                  <a:gd name="T5" fmla="*/ 66 h 300"/>
                  <a:gd name="T6" fmla="*/ 701 w 861"/>
                  <a:gd name="T7" fmla="*/ 130 h 300"/>
                  <a:gd name="T8" fmla="*/ 751 w 861"/>
                  <a:gd name="T9" fmla="*/ 190 h 300"/>
                  <a:gd name="T10" fmla="*/ 804 w 861"/>
                  <a:gd name="T11" fmla="*/ 247 h 300"/>
                  <a:gd name="T12" fmla="*/ 861 w 861"/>
                  <a:gd name="T13" fmla="*/ 300 h 300"/>
                  <a:gd name="T14" fmla="*/ 152 w 861"/>
                  <a:gd name="T15" fmla="*/ 300 h 300"/>
                  <a:gd name="T16" fmla="*/ 121 w 861"/>
                  <a:gd name="T17" fmla="*/ 297 h 300"/>
                  <a:gd name="T18" fmla="*/ 93 w 861"/>
                  <a:gd name="T19" fmla="*/ 289 h 300"/>
                  <a:gd name="T20" fmla="*/ 67 w 861"/>
                  <a:gd name="T21" fmla="*/ 275 h 300"/>
                  <a:gd name="T22" fmla="*/ 45 w 861"/>
                  <a:gd name="T23" fmla="*/ 257 h 300"/>
                  <a:gd name="T24" fmla="*/ 26 w 861"/>
                  <a:gd name="T25" fmla="*/ 235 h 300"/>
                  <a:gd name="T26" fmla="*/ 13 w 861"/>
                  <a:gd name="T27" fmla="*/ 209 h 300"/>
                  <a:gd name="T28" fmla="*/ 3 w 861"/>
                  <a:gd name="T29" fmla="*/ 181 h 300"/>
                  <a:gd name="T30" fmla="*/ 0 w 861"/>
                  <a:gd name="T31" fmla="*/ 151 h 300"/>
                  <a:gd name="T32" fmla="*/ 3 w 861"/>
                  <a:gd name="T33" fmla="*/ 119 h 300"/>
                  <a:gd name="T34" fmla="*/ 13 w 861"/>
                  <a:gd name="T35" fmla="*/ 91 h 300"/>
                  <a:gd name="T36" fmla="*/ 26 w 861"/>
                  <a:gd name="T37" fmla="*/ 66 h 300"/>
                  <a:gd name="T38" fmla="*/ 45 w 861"/>
                  <a:gd name="T39" fmla="*/ 44 h 300"/>
                  <a:gd name="T40" fmla="*/ 67 w 861"/>
                  <a:gd name="T41" fmla="*/ 26 h 300"/>
                  <a:gd name="T42" fmla="*/ 93 w 861"/>
                  <a:gd name="T43" fmla="*/ 11 h 300"/>
                  <a:gd name="T44" fmla="*/ 121 w 861"/>
                  <a:gd name="T45" fmla="*/ 3 h 300"/>
                  <a:gd name="T46" fmla="*/ 152 w 861"/>
                  <a:gd name="T4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1" h="300">
                    <a:moveTo>
                      <a:pt x="152" y="0"/>
                    </a:moveTo>
                    <a:lnTo>
                      <a:pt x="615" y="0"/>
                    </a:lnTo>
                    <a:lnTo>
                      <a:pt x="655" y="66"/>
                    </a:lnTo>
                    <a:lnTo>
                      <a:pt x="701" y="130"/>
                    </a:lnTo>
                    <a:lnTo>
                      <a:pt x="751" y="190"/>
                    </a:lnTo>
                    <a:lnTo>
                      <a:pt x="804" y="247"/>
                    </a:lnTo>
                    <a:lnTo>
                      <a:pt x="861" y="300"/>
                    </a:lnTo>
                    <a:lnTo>
                      <a:pt x="152" y="300"/>
                    </a:lnTo>
                    <a:lnTo>
                      <a:pt x="121" y="297"/>
                    </a:lnTo>
                    <a:lnTo>
                      <a:pt x="93" y="289"/>
                    </a:lnTo>
                    <a:lnTo>
                      <a:pt x="67" y="275"/>
                    </a:lnTo>
                    <a:lnTo>
                      <a:pt x="45" y="257"/>
                    </a:lnTo>
                    <a:lnTo>
                      <a:pt x="26" y="235"/>
                    </a:lnTo>
                    <a:lnTo>
                      <a:pt x="13" y="209"/>
                    </a:lnTo>
                    <a:lnTo>
                      <a:pt x="3" y="181"/>
                    </a:lnTo>
                    <a:lnTo>
                      <a:pt x="0" y="151"/>
                    </a:lnTo>
                    <a:lnTo>
                      <a:pt x="3" y="119"/>
                    </a:lnTo>
                    <a:lnTo>
                      <a:pt x="13" y="91"/>
                    </a:lnTo>
                    <a:lnTo>
                      <a:pt x="26" y="66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9">
                <a:extLst>
                  <a:ext uri="{FF2B5EF4-FFF2-40B4-BE49-F238E27FC236}">
                    <a16:creationId xmlns:a16="http://schemas.microsoft.com/office/drawing/2014/main" id="{6B95670C-0730-5442-2C2D-7E7E4ED25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3046413"/>
                <a:ext cx="203200" cy="44450"/>
              </a:xfrm>
              <a:custGeom>
                <a:avLst/>
                <a:gdLst>
                  <a:gd name="T0" fmla="*/ 152 w 1414"/>
                  <a:gd name="T1" fmla="*/ 0 h 301"/>
                  <a:gd name="T2" fmla="*/ 958 w 1414"/>
                  <a:gd name="T3" fmla="*/ 0 h 301"/>
                  <a:gd name="T4" fmla="*/ 1027 w 1414"/>
                  <a:gd name="T5" fmla="*/ 46 h 301"/>
                  <a:gd name="T6" fmla="*/ 1099 w 1414"/>
                  <a:gd name="T7" fmla="*/ 88 h 301"/>
                  <a:gd name="T8" fmla="*/ 1174 w 1414"/>
                  <a:gd name="T9" fmla="*/ 124 h 301"/>
                  <a:gd name="T10" fmla="*/ 1251 w 1414"/>
                  <a:gd name="T11" fmla="*/ 155 h 301"/>
                  <a:gd name="T12" fmla="*/ 1332 w 1414"/>
                  <a:gd name="T13" fmla="*/ 181 h 301"/>
                  <a:gd name="T14" fmla="*/ 1414 w 1414"/>
                  <a:gd name="T15" fmla="*/ 202 h 301"/>
                  <a:gd name="T16" fmla="*/ 1403 w 1414"/>
                  <a:gd name="T17" fmla="*/ 226 h 301"/>
                  <a:gd name="T18" fmla="*/ 1388 w 1414"/>
                  <a:gd name="T19" fmla="*/ 247 h 301"/>
                  <a:gd name="T20" fmla="*/ 1370 w 1414"/>
                  <a:gd name="T21" fmla="*/ 266 h 301"/>
                  <a:gd name="T22" fmla="*/ 1349 w 1414"/>
                  <a:gd name="T23" fmla="*/ 280 h 301"/>
                  <a:gd name="T24" fmla="*/ 1325 w 1414"/>
                  <a:gd name="T25" fmla="*/ 292 h 301"/>
                  <a:gd name="T26" fmla="*/ 1300 w 1414"/>
                  <a:gd name="T27" fmla="*/ 299 h 301"/>
                  <a:gd name="T28" fmla="*/ 1273 w 1414"/>
                  <a:gd name="T29" fmla="*/ 301 h 301"/>
                  <a:gd name="T30" fmla="*/ 152 w 1414"/>
                  <a:gd name="T31" fmla="*/ 301 h 301"/>
                  <a:gd name="T32" fmla="*/ 121 w 1414"/>
                  <a:gd name="T33" fmla="*/ 298 h 301"/>
                  <a:gd name="T34" fmla="*/ 93 w 1414"/>
                  <a:gd name="T35" fmla="*/ 290 h 301"/>
                  <a:gd name="T36" fmla="*/ 67 w 1414"/>
                  <a:gd name="T37" fmla="*/ 275 h 301"/>
                  <a:gd name="T38" fmla="*/ 45 w 1414"/>
                  <a:gd name="T39" fmla="*/ 257 h 301"/>
                  <a:gd name="T40" fmla="*/ 26 w 1414"/>
                  <a:gd name="T41" fmla="*/ 234 h 301"/>
                  <a:gd name="T42" fmla="*/ 13 w 1414"/>
                  <a:gd name="T43" fmla="*/ 210 h 301"/>
                  <a:gd name="T44" fmla="*/ 3 w 1414"/>
                  <a:gd name="T45" fmla="*/ 180 h 301"/>
                  <a:gd name="T46" fmla="*/ 0 w 1414"/>
                  <a:gd name="T47" fmla="*/ 150 h 301"/>
                  <a:gd name="T48" fmla="*/ 3 w 1414"/>
                  <a:gd name="T49" fmla="*/ 120 h 301"/>
                  <a:gd name="T50" fmla="*/ 13 w 1414"/>
                  <a:gd name="T51" fmla="*/ 92 h 301"/>
                  <a:gd name="T52" fmla="*/ 26 w 1414"/>
                  <a:gd name="T53" fmla="*/ 66 h 301"/>
                  <a:gd name="T54" fmla="*/ 45 w 1414"/>
                  <a:gd name="T55" fmla="*/ 44 h 301"/>
                  <a:gd name="T56" fmla="*/ 67 w 1414"/>
                  <a:gd name="T57" fmla="*/ 25 h 301"/>
                  <a:gd name="T58" fmla="*/ 93 w 1414"/>
                  <a:gd name="T59" fmla="*/ 12 h 301"/>
                  <a:gd name="T60" fmla="*/ 121 w 1414"/>
                  <a:gd name="T61" fmla="*/ 4 h 301"/>
                  <a:gd name="T62" fmla="*/ 152 w 1414"/>
                  <a:gd name="T6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14" h="301">
                    <a:moveTo>
                      <a:pt x="152" y="0"/>
                    </a:moveTo>
                    <a:lnTo>
                      <a:pt x="958" y="0"/>
                    </a:lnTo>
                    <a:lnTo>
                      <a:pt x="1027" y="46"/>
                    </a:lnTo>
                    <a:lnTo>
                      <a:pt x="1099" y="88"/>
                    </a:lnTo>
                    <a:lnTo>
                      <a:pt x="1174" y="124"/>
                    </a:lnTo>
                    <a:lnTo>
                      <a:pt x="1251" y="155"/>
                    </a:lnTo>
                    <a:lnTo>
                      <a:pt x="1332" y="181"/>
                    </a:lnTo>
                    <a:lnTo>
                      <a:pt x="1414" y="202"/>
                    </a:lnTo>
                    <a:lnTo>
                      <a:pt x="1403" y="226"/>
                    </a:lnTo>
                    <a:lnTo>
                      <a:pt x="1388" y="247"/>
                    </a:lnTo>
                    <a:lnTo>
                      <a:pt x="1370" y="266"/>
                    </a:lnTo>
                    <a:lnTo>
                      <a:pt x="1349" y="280"/>
                    </a:lnTo>
                    <a:lnTo>
                      <a:pt x="1325" y="292"/>
                    </a:lnTo>
                    <a:lnTo>
                      <a:pt x="1300" y="299"/>
                    </a:lnTo>
                    <a:lnTo>
                      <a:pt x="1273" y="301"/>
                    </a:lnTo>
                    <a:lnTo>
                      <a:pt x="152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7" y="275"/>
                    </a:lnTo>
                    <a:lnTo>
                      <a:pt x="45" y="257"/>
                    </a:lnTo>
                    <a:lnTo>
                      <a:pt x="26" y="234"/>
                    </a:lnTo>
                    <a:lnTo>
                      <a:pt x="13" y="210"/>
                    </a:lnTo>
                    <a:lnTo>
                      <a:pt x="3" y="180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6"/>
                    </a:lnTo>
                    <a:lnTo>
                      <a:pt x="45" y="44"/>
                    </a:lnTo>
                    <a:lnTo>
                      <a:pt x="67" y="25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0">
                <a:extLst>
                  <a:ext uri="{FF2B5EF4-FFF2-40B4-BE49-F238E27FC236}">
                    <a16:creationId xmlns:a16="http://schemas.microsoft.com/office/drawing/2014/main" id="{887D06D2-7183-6600-307A-C9F2D5783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3101976"/>
                <a:ext cx="204788" cy="42863"/>
              </a:xfrm>
              <a:custGeom>
                <a:avLst/>
                <a:gdLst>
                  <a:gd name="T0" fmla="*/ 152 w 1424"/>
                  <a:gd name="T1" fmla="*/ 0 h 302"/>
                  <a:gd name="T2" fmla="*/ 1273 w 1424"/>
                  <a:gd name="T3" fmla="*/ 0 h 302"/>
                  <a:gd name="T4" fmla="*/ 1303 w 1424"/>
                  <a:gd name="T5" fmla="*/ 3 h 302"/>
                  <a:gd name="T6" fmla="*/ 1332 w 1424"/>
                  <a:gd name="T7" fmla="*/ 13 h 302"/>
                  <a:gd name="T8" fmla="*/ 1357 w 1424"/>
                  <a:gd name="T9" fmla="*/ 26 h 302"/>
                  <a:gd name="T10" fmla="*/ 1380 w 1424"/>
                  <a:gd name="T11" fmla="*/ 45 h 302"/>
                  <a:gd name="T12" fmla="*/ 1398 w 1424"/>
                  <a:gd name="T13" fmla="*/ 67 h 302"/>
                  <a:gd name="T14" fmla="*/ 1412 w 1424"/>
                  <a:gd name="T15" fmla="*/ 92 h 302"/>
                  <a:gd name="T16" fmla="*/ 1421 w 1424"/>
                  <a:gd name="T17" fmla="*/ 121 h 302"/>
                  <a:gd name="T18" fmla="*/ 1424 w 1424"/>
                  <a:gd name="T19" fmla="*/ 151 h 302"/>
                  <a:gd name="T20" fmla="*/ 1421 w 1424"/>
                  <a:gd name="T21" fmla="*/ 181 h 302"/>
                  <a:gd name="T22" fmla="*/ 1412 w 1424"/>
                  <a:gd name="T23" fmla="*/ 209 h 302"/>
                  <a:gd name="T24" fmla="*/ 1398 w 1424"/>
                  <a:gd name="T25" fmla="*/ 235 h 302"/>
                  <a:gd name="T26" fmla="*/ 1380 w 1424"/>
                  <a:gd name="T27" fmla="*/ 257 h 302"/>
                  <a:gd name="T28" fmla="*/ 1357 w 1424"/>
                  <a:gd name="T29" fmla="*/ 276 h 302"/>
                  <a:gd name="T30" fmla="*/ 1332 w 1424"/>
                  <a:gd name="T31" fmla="*/ 289 h 302"/>
                  <a:gd name="T32" fmla="*/ 1303 w 1424"/>
                  <a:gd name="T33" fmla="*/ 299 h 302"/>
                  <a:gd name="T34" fmla="*/ 1273 w 1424"/>
                  <a:gd name="T35" fmla="*/ 302 h 302"/>
                  <a:gd name="T36" fmla="*/ 152 w 1424"/>
                  <a:gd name="T37" fmla="*/ 302 h 302"/>
                  <a:gd name="T38" fmla="*/ 121 w 1424"/>
                  <a:gd name="T39" fmla="*/ 299 h 302"/>
                  <a:gd name="T40" fmla="*/ 93 w 1424"/>
                  <a:gd name="T41" fmla="*/ 289 h 302"/>
                  <a:gd name="T42" fmla="*/ 67 w 1424"/>
                  <a:gd name="T43" fmla="*/ 276 h 302"/>
                  <a:gd name="T44" fmla="*/ 45 w 1424"/>
                  <a:gd name="T45" fmla="*/ 257 h 302"/>
                  <a:gd name="T46" fmla="*/ 26 w 1424"/>
                  <a:gd name="T47" fmla="*/ 235 h 302"/>
                  <a:gd name="T48" fmla="*/ 13 w 1424"/>
                  <a:gd name="T49" fmla="*/ 209 h 302"/>
                  <a:gd name="T50" fmla="*/ 3 w 1424"/>
                  <a:gd name="T51" fmla="*/ 181 h 302"/>
                  <a:gd name="T52" fmla="*/ 0 w 1424"/>
                  <a:gd name="T53" fmla="*/ 151 h 302"/>
                  <a:gd name="T54" fmla="*/ 3 w 1424"/>
                  <a:gd name="T55" fmla="*/ 121 h 302"/>
                  <a:gd name="T56" fmla="*/ 13 w 1424"/>
                  <a:gd name="T57" fmla="*/ 92 h 302"/>
                  <a:gd name="T58" fmla="*/ 26 w 1424"/>
                  <a:gd name="T59" fmla="*/ 67 h 302"/>
                  <a:gd name="T60" fmla="*/ 45 w 1424"/>
                  <a:gd name="T61" fmla="*/ 45 h 302"/>
                  <a:gd name="T62" fmla="*/ 67 w 1424"/>
                  <a:gd name="T63" fmla="*/ 26 h 302"/>
                  <a:gd name="T64" fmla="*/ 93 w 1424"/>
                  <a:gd name="T65" fmla="*/ 13 h 302"/>
                  <a:gd name="T66" fmla="*/ 121 w 1424"/>
                  <a:gd name="T67" fmla="*/ 3 h 302"/>
                  <a:gd name="T68" fmla="*/ 152 w 1424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4" h="302">
                    <a:moveTo>
                      <a:pt x="152" y="0"/>
                    </a:moveTo>
                    <a:lnTo>
                      <a:pt x="1273" y="0"/>
                    </a:lnTo>
                    <a:lnTo>
                      <a:pt x="1303" y="3"/>
                    </a:lnTo>
                    <a:lnTo>
                      <a:pt x="1332" y="13"/>
                    </a:lnTo>
                    <a:lnTo>
                      <a:pt x="1357" y="26"/>
                    </a:lnTo>
                    <a:lnTo>
                      <a:pt x="1380" y="45"/>
                    </a:lnTo>
                    <a:lnTo>
                      <a:pt x="1398" y="67"/>
                    </a:lnTo>
                    <a:lnTo>
                      <a:pt x="1412" y="92"/>
                    </a:lnTo>
                    <a:lnTo>
                      <a:pt x="1421" y="121"/>
                    </a:lnTo>
                    <a:lnTo>
                      <a:pt x="1424" y="151"/>
                    </a:lnTo>
                    <a:lnTo>
                      <a:pt x="1421" y="181"/>
                    </a:lnTo>
                    <a:lnTo>
                      <a:pt x="1412" y="209"/>
                    </a:lnTo>
                    <a:lnTo>
                      <a:pt x="1398" y="235"/>
                    </a:lnTo>
                    <a:lnTo>
                      <a:pt x="1380" y="257"/>
                    </a:lnTo>
                    <a:lnTo>
                      <a:pt x="1357" y="276"/>
                    </a:lnTo>
                    <a:lnTo>
                      <a:pt x="1332" y="289"/>
                    </a:lnTo>
                    <a:lnTo>
                      <a:pt x="1303" y="299"/>
                    </a:lnTo>
                    <a:lnTo>
                      <a:pt x="1273" y="302"/>
                    </a:lnTo>
                    <a:lnTo>
                      <a:pt x="152" y="302"/>
                    </a:lnTo>
                    <a:lnTo>
                      <a:pt x="121" y="299"/>
                    </a:lnTo>
                    <a:lnTo>
                      <a:pt x="93" y="289"/>
                    </a:lnTo>
                    <a:lnTo>
                      <a:pt x="67" y="276"/>
                    </a:lnTo>
                    <a:lnTo>
                      <a:pt x="45" y="257"/>
                    </a:lnTo>
                    <a:lnTo>
                      <a:pt x="26" y="235"/>
                    </a:lnTo>
                    <a:lnTo>
                      <a:pt x="13" y="209"/>
                    </a:lnTo>
                    <a:lnTo>
                      <a:pt x="3" y="181"/>
                    </a:lnTo>
                    <a:lnTo>
                      <a:pt x="0" y="151"/>
                    </a:lnTo>
                    <a:lnTo>
                      <a:pt x="3" y="121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5"/>
                    </a:lnTo>
                    <a:lnTo>
                      <a:pt x="67" y="26"/>
                    </a:lnTo>
                    <a:lnTo>
                      <a:pt x="93" y="13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B72B15E2-2AAE-F119-C4B8-053C714BF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2463" y="2754313"/>
                <a:ext cx="306388" cy="303213"/>
              </a:xfrm>
              <a:custGeom>
                <a:avLst/>
                <a:gdLst>
                  <a:gd name="T0" fmla="*/ 924 w 2119"/>
                  <a:gd name="T1" fmla="*/ 314 h 2106"/>
                  <a:gd name="T2" fmla="*/ 735 w 2119"/>
                  <a:gd name="T3" fmla="*/ 374 h 2106"/>
                  <a:gd name="T4" fmla="*/ 573 w 2119"/>
                  <a:gd name="T5" fmla="*/ 479 h 2106"/>
                  <a:gd name="T6" fmla="*/ 441 w 2119"/>
                  <a:gd name="T7" fmla="*/ 620 h 2106"/>
                  <a:gd name="T8" fmla="*/ 350 w 2119"/>
                  <a:gd name="T9" fmla="*/ 792 h 2106"/>
                  <a:gd name="T10" fmla="*/ 306 w 2119"/>
                  <a:gd name="T11" fmla="*/ 985 h 2106"/>
                  <a:gd name="T12" fmla="*/ 315 w 2119"/>
                  <a:gd name="T13" fmla="*/ 1188 h 2106"/>
                  <a:gd name="T14" fmla="*/ 376 w 2119"/>
                  <a:gd name="T15" fmla="*/ 1375 h 2106"/>
                  <a:gd name="T16" fmla="*/ 481 w 2119"/>
                  <a:gd name="T17" fmla="*/ 1538 h 2106"/>
                  <a:gd name="T18" fmla="*/ 623 w 2119"/>
                  <a:gd name="T19" fmla="*/ 1668 h 2106"/>
                  <a:gd name="T20" fmla="*/ 796 w 2119"/>
                  <a:gd name="T21" fmla="*/ 1758 h 2106"/>
                  <a:gd name="T22" fmla="*/ 991 w 2119"/>
                  <a:gd name="T23" fmla="*/ 1803 h 2106"/>
                  <a:gd name="T24" fmla="*/ 1196 w 2119"/>
                  <a:gd name="T25" fmla="*/ 1793 h 2106"/>
                  <a:gd name="T26" fmla="*/ 1384 w 2119"/>
                  <a:gd name="T27" fmla="*/ 1733 h 2106"/>
                  <a:gd name="T28" fmla="*/ 1548 w 2119"/>
                  <a:gd name="T29" fmla="*/ 1628 h 2106"/>
                  <a:gd name="T30" fmla="*/ 1678 w 2119"/>
                  <a:gd name="T31" fmla="*/ 1487 h 2106"/>
                  <a:gd name="T32" fmla="*/ 1770 w 2119"/>
                  <a:gd name="T33" fmla="*/ 1316 h 2106"/>
                  <a:gd name="T34" fmla="*/ 1813 w 2119"/>
                  <a:gd name="T35" fmla="*/ 1122 h 2106"/>
                  <a:gd name="T36" fmla="*/ 1804 w 2119"/>
                  <a:gd name="T37" fmla="*/ 919 h 2106"/>
                  <a:gd name="T38" fmla="*/ 1743 w 2119"/>
                  <a:gd name="T39" fmla="*/ 732 h 2106"/>
                  <a:gd name="T40" fmla="*/ 1639 w 2119"/>
                  <a:gd name="T41" fmla="*/ 569 h 2106"/>
                  <a:gd name="T42" fmla="*/ 1496 w 2119"/>
                  <a:gd name="T43" fmla="*/ 439 h 2106"/>
                  <a:gd name="T44" fmla="*/ 1324 w 2119"/>
                  <a:gd name="T45" fmla="*/ 349 h 2106"/>
                  <a:gd name="T46" fmla="*/ 1129 w 2119"/>
                  <a:gd name="T47" fmla="*/ 304 h 2106"/>
                  <a:gd name="T48" fmla="*/ 1142 w 2119"/>
                  <a:gd name="T49" fmla="*/ 4 h 2106"/>
                  <a:gd name="T50" fmla="*/ 1379 w 2119"/>
                  <a:gd name="T51" fmla="*/ 49 h 2106"/>
                  <a:gd name="T52" fmla="*/ 1595 w 2119"/>
                  <a:gd name="T53" fmla="*/ 145 h 2106"/>
                  <a:gd name="T54" fmla="*/ 1781 w 2119"/>
                  <a:gd name="T55" fmla="*/ 282 h 2106"/>
                  <a:gd name="T56" fmla="*/ 1933 w 2119"/>
                  <a:gd name="T57" fmla="*/ 457 h 2106"/>
                  <a:gd name="T58" fmla="*/ 2044 w 2119"/>
                  <a:gd name="T59" fmla="*/ 662 h 2106"/>
                  <a:gd name="T60" fmla="*/ 2107 w 2119"/>
                  <a:gd name="T61" fmla="*/ 891 h 2106"/>
                  <a:gd name="T62" fmla="*/ 2116 w 2119"/>
                  <a:gd name="T63" fmla="*/ 1136 h 2106"/>
                  <a:gd name="T64" fmla="*/ 2070 w 2119"/>
                  <a:gd name="T65" fmla="*/ 1371 h 2106"/>
                  <a:gd name="T66" fmla="*/ 1975 w 2119"/>
                  <a:gd name="T67" fmla="*/ 1584 h 2106"/>
                  <a:gd name="T68" fmla="*/ 1835 w 2119"/>
                  <a:gd name="T69" fmla="*/ 1770 h 2106"/>
                  <a:gd name="T70" fmla="*/ 1660 w 2119"/>
                  <a:gd name="T71" fmla="*/ 1921 h 2106"/>
                  <a:gd name="T72" fmla="*/ 1453 w 2119"/>
                  <a:gd name="T73" fmla="*/ 2031 h 2106"/>
                  <a:gd name="T74" fmla="*/ 1224 w 2119"/>
                  <a:gd name="T75" fmla="*/ 2094 h 2106"/>
                  <a:gd name="T76" fmla="*/ 977 w 2119"/>
                  <a:gd name="T77" fmla="*/ 2103 h 2106"/>
                  <a:gd name="T78" fmla="*/ 740 w 2119"/>
                  <a:gd name="T79" fmla="*/ 2058 h 2106"/>
                  <a:gd name="T80" fmla="*/ 526 w 2119"/>
                  <a:gd name="T81" fmla="*/ 1962 h 2106"/>
                  <a:gd name="T82" fmla="*/ 338 w 2119"/>
                  <a:gd name="T83" fmla="*/ 1825 h 2106"/>
                  <a:gd name="T84" fmla="*/ 187 w 2119"/>
                  <a:gd name="T85" fmla="*/ 1650 h 2106"/>
                  <a:gd name="T86" fmla="*/ 76 w 2119"/>
                  <a:gd name="T87" fmla="*/ 1445 h 2106"/>
                  <a:gd name="T88" fmla="*/ 13 w 2119"/>
                  <a:gd name="T89" fmla="*/ 1216 h 2106"/>
                  <a:gd name="T90" fmla="*/ 3 w 2119"/>
                  <a:gd name="T91" fmla="*/ 972 h 2106"/>
                  <a:gd name="T92" fmla="*/ 49 w 2119"/>
                  <a:gd name="T93" fmla="*/ 736 h 2106"/>
                  <a:gd name="T94" fmla="*/ 145 w 2119"/>
                  <a:gd name="T95" fmla="*/ 523 h 2106"/>
                  <a:gd name="T96" fmla="*/ 284 w 2119"/>
                  <a:gd name="T97" fmla="*/ 337 h 2106"/>
                  <a:gd name="T98" fmla="*/ 460 w 2119"/>
                  <a:gd name="T99" fmla="*/ 187 h 2106"/>
                  <a:gd name="T100" fmla="*/ 666 w 2119"/>
                  <a:gd name="T101" fmla="*/ 76 h 2106"/>
                  <a:gd name="T102" fmla="*/ 896 w 2119"/>
                  <a:gd name="T103" fmla="*/ 13 h 2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19" h="2106">
                    <a:moveTo>
                      <a:pt x="1060" y="301"/>
                    </a:moveTo>
                    <a:lnTo>
                      <a:pt x="991" y="304"/>
                    </a:lnTo>
                    <a:lnTo>
                      <a:pt x="924" y="314"/>
                    </a:lnTo>
                    <a:lnTo>
                      <a:pt x="859" y="328"/>
                    </a:lnTo>
                    <a:lnTo>
                      <a:pt x="796" y="349"/>
                    </a:lnTo>
                    <a:lnTo>
                      <a:pt x="735" y="374"/>
                    </a:lnTo>
                    <a:lnTo>
                      <a:pt x="678" y="404"/>
                    </a:lnTo>
                    <a:lnTo>
                      <a:pt x="623" y="439"/>
                    </a:lnTo>
                    <a:lnTo>
                      <a:pt x="573" y="479"/>
                    </a:lnTo>
                    <a:lnTo>
                      <a:pt x="525" y="523"/>
                    </a:lnTo>
                    <a:lnTo>
                      <a:pt x="481" y="569"/>
                    </a:lnTo>
                    <a:lnTo>
                      <a:pt x="441" y="620"/>
                    </a:lnTo>
                    <a:lnTo>
                      <a:pt x="406" y="674"/>
                    </a:lnTo>
                    <a:lnTo>
                      <a:pt x="376" y="732"/>
                    </a:lnTo>
                    <a:lnTo>
                      <a:pt x="350" y="792"/>
                    </a:lnTo>
                    <a:lnTo>
                      <a:pt x="330" y="854"/>
                    </a:lnTo>
                    <a:lnTo>
                      <a:pt x="315" y="919"/>
                    </a:lnTo>
                    <a:lnTo>
                      <a:pt x="306" y="985"/>
                    </a:lnTo>
                    <a:lnTo>
                      <a:pt x="303" y="1054"/>
                    </a:lnTo>
                    <a:lnTo>
                      <a:pt x="306" y="1122"/>
                    </a:lnTo>
                    <a:lnTo>
                      <a:pt x="315" y="1188"/>
                    </a:lnTo>
                    <a:lnTo>
                      <a:pt x="330" y="1254"/>
                    </a:lnTo>
                    <a:lnTo>
                      <a:pt x="350" y="1316"/>
                    </a:lnTo>
                    <a:lnTo>
                      <a:pt x="376" y="1375"/>
                    </a:lnTo>
                    <a:lnTo>
                      <a:pt x="406" y="1433"/>
                    </a:lnTo>
                    <a:lnTo>
                      <a:pt x="441" y="1487"/>
                    </a:lnTo>
                    <a:lnTo>
                      <a:pt x="481" y="1538"/>
                    </a:lnTo>
                    <a:lnTo>
                      <a:pt x="525" y="1585"/>
                    </a:lnTo>
                    <a:lnTo>
                      <a:pt x="573" y="1628"/>
                    </a:lnTo>
                    <a:lnTo>
                      <a:pt x="623" y="1668"/>
                    </a:lnTo>
                    <a:lnTo>
                      <a:pt x="678" y="1703"/>
                    </a:lnTo>
                    <a:lnTo>
                      <a:pt x="735" y="1733"/>
                    </a:lnTo>
                    <a:lnTo>
                      <a:pt x="796" y="1758"/>
                    </a:lnTo>
                    <a:lnTo>
                      <a:pt x="859" y="1779"/>
                    </a:lnTo>
                    <a:lnTo>
                      <a:pt x="924" y="1793"/>
                    </a:lnTo>
                    <a:lnTo>
                      <a:pt x="991" y="1803"/>
                    </a:lnTo>
                    <a:lnTo>
                      <a:pt x="1060" y="1806"/>
                    </a:lnTo>
                    <a:lnTo>
                      <a:pt x="1129" y="1803"/>
                    </a:lnTo>
                    <a:lnTo>
                      <a:pt x="1196" y="1793"/>
                    </a:lnTo>
                    <a:lnTo>
                      <a:pt x="1261" y="1779"/>
                    </a:lnTo>
                    <a:lnTo>
                      <a:pt x="1324" y="1758"/>
                    </a:lnTo>
                    <a:lnTo>
                      <a:pt x="1384" y="1733"/>
                    </a:lnTo>
                    <a:lnTo>
                      <a:pt x="1442" y="1703"/>
                    </a:lnTo>
                    <a:lnTo>
                      <a:pt x="1496" y="1668"/>
                    </a:lnTo>
                    <a:lnTo>
                      <a:pt x="1548" y="1628"/>
                    </a:lnTo>
                    <a:lnTo>
                      <a:pt x="1595" y="1585"/>
                    </a:lnTo>
                    <a:lnTo>
                      <a:pt x="1639" y="1538"/>
                    </a:lnTo>
                    <a:lnTo>
                      <a:pt x="1678" y="1487"/>
                    </a:lnTo>
                    <a:lnTo>
                      <a:pt x="1713" y="1433"/>
                    </a:lnTo>
                    <a:lnTo>
                      <a:pt x="1743" y="1375"/>
                    </a:lnTo>
                    <a:lnTo>
                      <a:pt x="1770" y="1316"/>
                    </a:lnTo>
                    <a:lnTo>
                      <a:pt x="1789" y="1254"/>
                    </a:lnTo>
                    <a:lnTo>
                      <a:pt x="1804" y="1188"/>
                    </a:lnTo>
                    <a:lnTo>
                      <a:pt x="1813" y="1122"/>
                    </a:lnTo>
                    <a:lnTo>
                      <a:pt x="1817" y="1054"/>
                    </a:lnTo>
                    <a:lnTo>
                      <a:pt x="1813" y="985"/>
                    </a:lnTo>
                    <a:lnTo>
                      <a:pt x="1804" y="919"/>
                    </a:lnTo>
                    <a:lnTo>
                      <a:pt x="1789" y="854"/>
                    </a:lnTo>
                    <a:lnTo>
                      <a:pt x="1770" y="792"/>
                    </a:lnTo>
                    <a:lnTo>
                      <a:pt x="1743" y="732"/>
                    </a:lnTo>
                    <a:lnTo>
                      <a:pt x="1713" y="674"/>
                    </a:lnTo>
                    <a:lnTo>
                      <a:pt x="1678" y="620"/>
                    </a:lnTo>
                    <a:lnTo>
                      <a:pt x="1639" y="569"/>
                    </a:lnTo>
                    <a:lnTo>
                      <a:pt x="1595" y="523"/>
                    </a:lnTo>
                    <a:lnTo>
                      <a:pt x="1548" y="479"/>
                    </a:lnTo>
                    <a:lnTo>
                      <a:pt x="1496" y="439"/>
                    </a:lnTo>
                    <a:lnTo>
                      <a:pt x="1442" y="404"/>
                    </a:lnTo>
                    <a:lnTo>
                      <a:pt x="1384" y="374"/>
                    </a:lnTo>
                    <a:lnTo>
                      <a:pt x="1324" y="349"/>
                    </a:lnTo>
                    <a:lnTo>
                      <a:pt x="1261" y="328"/>
                    </a:lnTo>
                    <a:lnTo>
                      <a:pt x="1196" y="314"/>
                    </a:lnTo>
                    <a:lnTo>
                      <a:pt x="1129" y="304"/>
                    </a:lnTo>
                    <a:lnTo>
                      <a:pt x="1060" y="301"/>
                    </a:lnTo>
                    <a:close/>
                    <a:moveTo>
                      <a:pt x="1060" y="0"/>
                    </a:moveTo>
                    <a:lnTo>
                      <a:pt x="1142" y="4"/>
                    </a:lnTo>
                    <a:lnTo>
                      <a:pt x="1224" y="13"/>
                    </a:lnTo>
                    <a:lnTo>
                      <a:pt x="1303" y="29"/>
                    </a:lnTo>
                    <a:lnTo>
                      <a:pt x="1379" y="49"/>
                    </a:lnTo>
                    <a:lnTo>
                      <a:pt x="1453" y="76"/>
                    </a:lnTo>
                    <a:lnTo>
                      <a:pt x="1526" y="108"/>
                    </a:lnTo>
                    <a:lnTo>
                      <a:pt x="1595" y="145"/>
                    </a:lnTo>
                    <a:lnTo>
                      <a:pt x="1660" y="187"/>
                    </a:lnTo>
                    <a:lnTo>
                      <a:pt x="1722" y="232"/>
                    </a:lnTo>
                    <a:lnTo>
                      <a:pt x="1781" y="282"/>
                    </a:lnTo>
                    <a:lnTo>
                      <a:pt x="1835" y="337"/>
                    </a:lnTo>
                    <a:lnTo>
                      <a:pt x="1887" y="396"/>
                    </a:lnTo>
                    <a:lnTo>
                      <a:pt x="1933" y="457"/>
                    </a:lnTo>
                    <a:lnTo>
                      <a:pt x="1975" y="523"/>
                    </a:lnTo>
                    <a:lnTo>
                      <a:pt x="2011" y="591"/>
                    </a:lnTo>
                    <a:lnTo>
                      <a:pt x="2044" y="662"/>
                    </a:lnTo>
                    <a:lnTo>
                      <a:pt x="2070" y="736"/>
                    </a:lnTo>
                    <a:lnTo>
                      <a:pt x="2091" y="813"/>
                    </a:lnTo>
                    <a:lnTo>
                      <a:pt x="2107" y="891"/>
                    </a:lnTo>
                    <a:lnTo>
                      <a:pt x="2116" y="972"/>
                    </a:lnTo>
                    <a:lnTo>
                      <a:pt x="2119" y="1054"/>
                    </a:lnTo>
                    <a:lnTo>
                      <a:pt x="2116" y="1136"/>
                    </a:lnTo>
                    <a:lnTo>
                      <a:pt x="2107" y="1216"/>
                    </a:lnTo>
                    <a:lnTo>
                      <a:pt x="2091" y="1295"/>
                    </a:lnTo>
                    <a:lnTo>
                      <a:pt x="2070" y="1371"/>
                    </a:lnTo>
                    <a:lnTo>
                      <a:pt x="2044" y="1445"/>
                    </a:lnTo>
                    <a:lnTo>
                      <a:pt x="2011" y="1516"/>
                    </a:lnTo>
                    <a:lnTo>
                      <a:pt x="1975" y="1584"/>
                    </a:lnTo>
                    <a:lnTo>
                      <a:pt x="1933" y="1650"/>
                    </a:lnTo>
                    <a:lnTo>
                      <a:pt x="1887" y="1711"/>
                    </a:lnTo>
                    <a:lnTo>
                      <a:pt x="1835" y="1770"/>
                    </a:lnTo>
                    <a:lnTo>
                      <a:pt x="1781" y="1825"/>
                    </a:lnTo>
                    <a:lnTo>
                      <a:pt x="1722" y="1875"/>
                    </a:lnTo>
                    <a:lnTo>
                      <a:pt x="1660" y="1921"/>
                    </a:lnTo>
                    <a:lnTo>
                      <a:pt x="1595" y="1962"/>
                    </a:lnTo>
                    <a:lnTo>
                      <a:pt x="1526" y="1999"/>
                    </a:lnTo>
                    <a:lnTo>
                      <a:pt x="1453" y="2031"/>
                    </a:lnTo>
                    <a:lnTo>
                      <a:pt x="1379" y="2058"/>
                    </a:lnTo>
                    <a:lnTo>
                      <a:pt x="1303" y="2078"/>
                    </a:lnTo>
                    <a:lnTo>
                      <a:pt x="1224" y="2094"/>
                    </a:lnTo>
                    <a:lnTo>
                      <a:pt x="1142" y="2103"/>
                    </a:lnTo>
                    <a:lnTo>
                      <a:pt x="1060" y="2106"/>
                    </a:lnTo>
                    <a:lnTo>
                      <a:pt x="977" y="2103"/>
                    </a:lnTo>
                    <a:lnTo>
                      <a:pt x="896" y="2094"/>
                    </a:lnTo>
                    <a:lnTo>
                      <a:pt x="817" y="2078"/>
                    </a:lnTo>
                    <a:lnTo>
                      <a:pt x="740" y="2058"/>
                    </a:lnTo>
                    <a:lnTo>
                      <a:pt x="666" y="2031"/>
                    </a:lnTo>
                    <a:lnTo>
                      <a:pt x="594" y="1999"/>
                    </a:lnTo>
                    <a:lnTo>
                      <a:pt x="526" y="1962"/>
                    </a:lnTo>
                    <a:lnTo>
                      <a:pt x="460" y="1921"/>
                    </a:lnTo>
                    <a:lnTo>
                      <a:pt x="397" y="1875"/>
                    </a:lnTo>
                    <a:lnTo>
                      <a:pt x="338" y="1825"/>
                    </a:lnTo>
                    <a:lnTo>
                      <a:pt x="284" y="1770"/>
                    </a:lnTo>
                    <a:lnTo>
                      <a:pt x="233" y="1711"/>
                    </a:lnTo>
                    <a:lnTo>
                      <a:pt x="187" y="1650"/>
                    </a:lnTo>
                    <a:lnTo>
                      <a:pt x="145" y="1584"/>
                    </a:lnTo>
                    <a:lnTo>
                      <a:pt x="108" y="1516"/>
                    </a:lnTo>
                    <a:lnTo>
                      <a:pt x="76" y="1445"/>
                    </a:lnTo>
                    <a:lnTo>
                      <a:pt x="49" y="1371"/>
                    </a:lnTo>
                    <a:lnTo>
                      <a:pt x="28" y="1295"/>
                    </a:lnTo>
                    <a:lnTo>
                      <a:pt x="13" y="1216"/>
                    </a:lnTo>
                    <a:lnTo>
                      <a:pt x="3" y="1136"/>
                    </a:lnTo>
                    <a:lnTo>
                      <a:pt x="0" y="1054"/>
                    </a:lnTo>
                    <a:lnTo>
                      <a:pt x="3" y="972"/>
                    </a:lnTo>
                    <a:lnTo>
                      <a:pt x="13" y="891"/>
                    </a:lnTo>
                    <a:lnTo>
                      <a:pt x="28" y="813"/>
                    </a:lnTo>
                    <a:lnTo>
                      <a:pt x="49" y="736"/>
                    </a:lnTo>
                    <a:lnTo>
                      <a:pt x="76" y="662"/>
                    </a:lnTo>
                    <a:lnTo>
                      <a:pt x="108" y="591"/>
                    </a:lnTo>
                    <a:lnTo>
                      <a:pt x="145" y="523"/>
                    </a:lnTo>
                    <a:lnTo>
                      <a:pt x="187" y="457"/>
                    </a:lnTo>
                    <a:lnTo>
                      <a:pt x="233" y="396"/>
                    </a:lnTo>
                    <a:lnTo>
                      <a:pt x="284" y="337"/>
                    </a:lnTo>
                    <a:lnTo>
                      <a:pt x="338" y="282"/>
                    </a:lnTo>
                    <a:lnTo>
                      <a:pt x="397" y="232"/>
                    </a:lnTo>
                    <a:lnTo>
                      <a:pt x="460" y="187"/>
                    </a:lnTo>
                    <a:lnTo>
                      <a:pt x="526" y="145"/>
                    </a:lnTo>
                    <a:lnTo>
                      <a:pt x="594" y="108"/>
                    </a:lnTo>
                    <a:lnTo>
                      <a:pt x="666" y="76"/>
                    </a:lnTo>
                    <a:lnTo>
                      <a:pt x="740" y="49"/>
                    </a:lnTo>
                    <a:lnTo>
                      <a:pt x="817" y="29"/>
                    </a:lnTo>
                    <a:lnTo>
                      <a:pt x="896" y="13"/>
                    </a:lnTo>
                    <a:lnTo>
                      <a:pt x="977" y="4"/>
                    </a:lnTo>
                    <a:lnTo>
                      <a:pt x="10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2">
                <a:extLst>
                  <a:ext uri="{FF2B5EF4-FFF2-40B4-BE49-F238E27FC236}">
                    <a16:creationId xmlns:a16="http://schemas.microsoft.com/office/drawing/2014/main" id="{E550048A-3990-5B02-9708-FB4AED770F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9300" y="2816226"/>
                <a:ext cx="112713" cy="179388"/>
              </a:xfrm>
              <a:custGeom>
                <a:avLst/>
                <a:gdLst>
                  <a:gd name="T0" fmla="*/ 480 w 774"/>
                  <a:gd name="T1" fmla="*/ 963 h 1241"/>
                  <a:gd name="T2" fmla="*/ 565 w 774"/>
                  <a:gd name="T3" fmla="*/ 921 h 1241"/>
                  <a:gd name="T4" fmla="*/ 600 w 774"/>
                  <a:gd name="T5" fmla="*/ 836 h 1241"/>
                  <a:gd name="T6" fmla="*/ 568 w 774"/>
                  <a:gd name="T7" fmla="*/ 758 h 1241"/>
                  <a:gd name="T8" fmla="*/ 493 w 774"/>
                  <a:gd name="T9" fmla="*/ 717 h 1241"/>
                  <a:gd name="T10" fmla="*/ 348 w 774"/>
                  <a:gd name="T11" fmla="*/ 259 h 1241"/>
                  <a:gd name="T12" fmla="*/ 236 w 774"/>
                  <a:gd name="T13" fmla="*/ 297 h 1241"/>
                  <a:gd name="T14" fmla="*/ 194 w 774"/>
                  <a:gd name="T15" fmla="*/ 376 h 1241"/>
                  <a:gd name="T16" fmla="*/ 233 w 774"/>
                  <a:gd name="T17" fmla="*/ 458 h 1241"/>
                  <a:gd name="T18" fmla="*/ 348 w 774"/>
                  <a:gd name="T19" fmla="*/ 505 h 1241"/>
                  <a:gd name="T20" fmla="*/ 414 w 774"/>
                  <a:gd name="T21" fmla="*/ 9 h 1241"/>
                  <a:gd name="T22" fmla="*/ 431 w 774"/>
                  <a:gd name="T23" fmla="*/ 120 h 1241"/>
                  <a:gd name="T24" fmla="*/ 534 w 774"/>
                  <a:gd name="T25" fmla="*/ 135 h 1241"/>
                  <a:gd name="T26" fmla="*/ 648 w 774"/>
                  <a:gd name="T27" fmla="*/ 179 h 1241"/>
                  <a:gd name="T28" fmla="*/ 734 w 774"/>
                  <a:gd name="T29" fmla="*/ 251 h 1241"/>
                  <a:gd name="T30" fmla="*/ 756 w 774"/>
                  <a:gd name="T31" fmla="*/ 345 h 1241"/>
                  <a:gd name="T32" fmla="*/ 709 w 774"/>
                  <a:gd name="T33" fmla="*/ 401 h 1241"/>
                  <a:gd name="T34" fmla="*/ 640 w 774"/>
                  <a:gd name="T35" fmla="*/ 402 h 1241"/>
                  <a:gd name="T36" fmla="*/ 592 w 774"/>
                  <a:gd name="T37" fmla="*/ 357 h 1241"/>
                  <a:gd name="T38" fmla="*/ 542 w 774"/>
                  <a:gd name="T39" fmla="*/ 299 h 1241"/>
                  <a:gd name="T40" fmla="*/ 459 w 774"/>
                  <a:gd name="T41" fmla="*/ 261 h 1241"/>
                  <a:gd name="T42" fmla="*/ 498 w 774"/>
                  <a:gd name="T43" fmla="*/ 535 h 1241"/>
                  <a:gd name="T44" fmla="*/ 619 w 774"/>
                  <a:gd name="T45" fmla="*/ 576 h 1241"/>
                  <a:gd name="T46" fmla="*/ 713 w 774"/>
                  <a:gd name="T47" fmla="*/ 643 h 1241"/>
                  <a:gd name="T48" fmla="*/ 767 w 774"/>
                  <a:gd name="T49" fmla="*/ 749 h 1241"/>
                  <a:gd name="T50" fmla="*/ 765 w 774"/>
                  <a:gd name="T51" fmla="*/ 900 h 1241"/>
                  <a:gd name="T52" fmla="*/ 692 w 774"/>
                  <a:gd name="T53" fmla="*/ 1018 h 1241"/>
                  <a:gd name="T54" fmla="*/ 562 w 774"/>
                  <a:gd name="T55" fmla="*/ 1088 h 1241"/>
                  <a:gd name="T56" fmla="*/ 431 w 774"/>
                  <a:gd name="T57" fmla="*/ 1194 h 1241"/>
                  <a:gd name="T58" fmla="*/ 402 w 774"/>
                  <a:gd name="T59" fmla="*/ 1239 h 1241"/>
                  <a:gd name="T60" fmla="*/ 356 w 774"/>
                  <a:gd name="T61" fmla="*/ 1221 h 1241"/>
                  <a:gd name="T62" fmla="*/ 300 w 774"/>
                  <a:gd name="T63" fmla="*/ 1107 h 1241"/>
                  <a:gd name="T64" fmla="*/ 144 w 774"/>
                  <a:gd name="T65" fmla="*/ 1061 h 1241"/>
                  <a:gd name="T66" fmla="*/ 44 w 774"/>
                  <a:gd name="T67" fmla="*/ 978 h 1241"/>
                  <a:gd name="T68" fmla="*/ 1 w 774"/>
                  <a:gd name="T69" fmla="*/ 881 h 1241"/>
                  <a:gd name="T70" fmla="*/ 17 w 774"/>
                  <a:gd name="T71" fmla="*/ 801 h 1241"/>
                  <a:gd name="T72" fmla="*/ 85 w 774"/>
                  <a:gd name="T73" fmla="*/ 772 h 1241"/>
                  <a:gd name="T74" fmla="*/ 150 w 774"/>
                  <a:gd name="T75" fmla="*/ 792 h 1241"/>
                  <a:gd name="T76" fmla="*/ 178 w 774"/>
                  <a:gd name="T77" fmla="*/ 839 h 1241"/>
                  <a:gd name="T78" fmla="*/ 201 w 774"/>
                  <a:gd name="T79" fmla="*/ 897 h 1241"/>
                  <a:gd name="T80" fmla="*/ 247 w 774"/>
                  <a:gd name="T81" fmla="*/ 945 h 1241"/>
                  <a:gd name="T82" fmla="*/ 348 w 774"/>
                  <a:gd name="T83" fmla="*/ 970 h 1241"/>
                  <a:gd name="T84" fmla="*/ 211 w 774"/>
                  <a:gd name="T85" fmla="*/ 646 h 1241"/>
                  <a:gd name="T86" fmla="*/ 82 w 774"/>
                  <a:gd name="T87" fmla="*/ 565 h 1241"/>
                  <a:gd name="T88" fmla="*/ 23 w 774"/>
                  <a:gd name="T89" fmla="*/ 443 h 1241"/>
                  <a:gd name="T90" fmla="*/ 41 w 774"/>
                  <a:gd name="T91" fmla="*/ 300 h 1241"/>
                  <a:gd name="T92" fmla="*/ 120 w 774"/>
                  <a:gd name="T93" fmla="*/ 196 h 1241"/>
                  <a:gd name="T94" fmla="*/ 241 w 774"/>
                  <a:gd name="T95" fmla="*/ 135 h 1241"/>
                  <a:gd name="T96" fmla="*/ 348 w 774"/>
                  <a:gd name="T97" fmla="*/ 47 h 1241"/>
                  <a:gd name="T98" fmla="*/ 376 w 774"/>
                  <a:gd name="T99" fmla="*/ 3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74" h="1241">
                    <a:moveTo>
                      <a:pt x="431" y="699"/>
                    </a:moveTo>
                    <a:lnTo>
                      <a:pt x="431" y="970"/>
                    </a:lnTo>
                    <a:lnTo>
                      <a:pt x="456" y="967"/>
                    </a:lnTo>
                    <a:lnTo>
                      <a:pt x="480" y="963"/>
                    </a:lnTo>
                    <a:lnTo>
                      <a:pt x="504" y="956"/>
                    </a:lnTo>
                    <a:lnTo>
                      <a:pt x="526" y="947"/>
                    </a:lnTo>
                    <a:lnTo>
                      <a:pt x="547" y="935"/>
                    </a:lnTo>
                    <a:lnTo>
                      <a:pt x="565" y="921"/>
                    </a:lnTo>
                    <a:lnTo>
                      <a:pt x="579" y="904"/>
                    </a:lnTo>
                    <a:lnTo>
                      <a:pt x="591" y="884"/>
                    </a:lnTo>
                    <a:lnTo>
                      <a:pt x="598" y="861"/>
                    </a:lnTo>
                    <a:lnTo>
                      <a:pt x="600" y="836"/>
                    </a:lnTo>
                    <a:lnTo>
                      <a:pt x="598" y="812"/>
                    </a:lnTo>
                    <a:lnTo>
                      <a:pt x="592" y="792"/>
                    </a:lnTo>
                    <a:lnTo>
                      <a:pt x="581" y="774"/>
                    </a:lnTo>
                    <a:lnTo>
                      <a:pt x="568" y="758"/>
                    </a:lnTo>
                    <a:lnTo>
                      <a:pt x="552" y="745"/>
                    </a:lnTo>
                    <a:lnTo>
                      <a:pt x="534" y="733"/>
                    </a:lnTo>
                    <a:lnTo>
                      <a:pt x="514" y="724"/>
                    </a:lnTo>
                    <a:lnTo>
                      <a:pt x="493" y="717"/>
                    </a:lnTo>
                    <a:lnTo>
                      <a:pt x="473" y="709"/>
                    </a:lnTo>
                    <a:lnTo>
                      <a:pt x="452" y="704"/>
                    </a:lnTo>
                    <a:lnTo>
                      <a:pt x="431" y="699"/>
                    </a:lnTo>
                    <a:close/>
                    <a:moveTo>
                      <a:pt x="348" y="259"/>
                    </a:moveTo>
                    <a:lnTo>
                      <a:pt x="314" y="262"/>
                    </a:lnTo>
                    <a:lnTo>
                      <a:pt x="284" y="271"/>
                    </a:lnTo>
                    <a:lnTo>
                      <a:pt x="258" y="282"/>
                    </a:lnTo>
                    <a:lnTo>
                      <a:pt x="236" y="297"/>
                    </a:lnTo>
                    <a:lnTo>
                      <a:pt x="218" y="313"/>
                    </a:lnTo>
                    <a:lnTo>
                      <a:pt x="205" y="333"/>
                    </a:lnTo>
                    <a:lnTo>
                      <a:pt x="196" y="354"/>
                    </a:lnTo>
                    <a:lnTo>
                      <a:pt x="194" y="376"/>
                    </a:lnTo>
                    <a:lnTo>
                      <a:pt x="196" y="399"/>
                    </a:lnTo>
                    <a:lnTo>
                      <a:pt x="203" y="421"/>
                    </a:lnTo>
                    <a:lnTo>
                      <a:pt x="215" y="441"/>
                    </a:lnTo>
                    <a:lnTo>
                      <a:pt x="233" y="458"/>
                    </a:lnTo>
                    <a:lnTo>
                      <a:pt x="254" y="472"/>
                    </a:lnTo>
                    <a:lnTo>
                      <a:pt x="281" y="485"/>
                    </a:lnTo>
                    <a:lnTo>
                      <a:pt x="312" y="495"/>
                    </a:lnTo>
                    <a:lnTo>
                      <a:pt x="348" y="505"/>
                    </a:lnTo>
                    <a:lnTo>
                      <a:pt x="348" y="259"/>
                    </a:lnTo>
                    <a:close/>
                    <a:moveTo>
                      <a:pt x="389" y="0"/>
                    </a:moveTo>
                    <a:lnTo>
                      <a:pt x="402" y="3"/>
                    </a:lnTo>
                    <a:lnTo>
                      <a:pt x="414" y="9"/>
                    </a:lnTo>
                    <a:lnTo>
                      <a:pt x="423" y="20"/>
                    </a:lnTo>
                    <a:lnTo>
                      <a:pt x="429" y="33"/>
                    </a:lnTo>
                    <a:lnTo>
                      <a:pt x="431" y="47"/>
                    </a:lnTo>
                    <a:lnTo>
                      <a:pt x="431" y="120"/>
                    </a:lnTo>
                    <a:lnTo>
                      <a:pt x="454" y="121"/>
                    </a:lnTo>
                    <a:lnTo>
                      <a:pt x="479" y="124"/>
                    </a:lnTo>
                    <a:lnTo>
                      <a:pt x="506" y="129"/>
                    </a:lnTo>
                    <a:lnTo>
                      <a:pt x="534" y="135"/>
                    </a:lnTo>
                    <a:lnTo>
                      <a:pt x="564" y="144"/>
                    </a:lnTo>
                    <a:lnTo>
                      <a:pt x="593" y="154"/>
                    </a:lnTo>
                    <a:lnTo>
                      <a:pt x="621" y="165"/>
                    </a:lnTo>
                    <a:lnTo>
                      <a:pt x="648" y="179"/>
                    </a:lnTo>
                    <a:lnTo>
                      <a:pt x="674" y="195"/>
                    </a:lnTo>
                    <a:lnTo>
                      <a:pt x="698" y="211"/>
                    </a:lnTo>
                    <a:lnTo>
                      <a:pt x="718" y="230"/>
                    </a:lnTo>
                    <a:lnTo>
                      <a:pt x="734" y="251"/>
                    </a:lnTo>
                    <a:lnTo>
                      <a:pt x="748" y="274"/>
                    </a:lnTo>
                    <a:lnTo>
                      <a:pt x="755" y="298"/>
                    </a:lnTo>
                    <a:lnTo>
                      <a:pt x="758" y="324"/>
                    </a:lnTo>
                    <a:lnTo>
                      <a:pt x="756" y="345"/>
                    </a:lnTo>
                    <a:lnTo>
                      <a:pt x="749" y="364"/>
                    </a:lnTo>
                    <a:lnTo>
                      <a:pt x="740" y="380"/>
                    </a:lnTo>
                    <a:lnTo>
                      <a:pt x="726" y="392"/>
                    </a:lnTo>
                    <a:lnTo>
                      <a:pt x="709" y="401"/>
                    </a:lnTo>
                    <a:lnTo>
                      <a:pt x="691" y="407"/>
                    </a:lnTo>
                    <a:lnTo>
                      <a:pt x="671" y="408"/>
                    </a:lnTo>
                    <a:lnTo>
                      <a:pt x="655" y="407"/>
                    </a:lnTo>
                    <a:lnTo>
                      <a:pt x="640" y="402"/>
                    </a:lnTo>
                    <a:lnTo>
                      <a:pt x="626" y="393"/>
                    </a:lnTo>
                    <a:lnTo>
                      <a:pt x="615" y="383"/>
                    </a:lnTo>
                    <a:lnTo>
                      <a:pt x="603" y="370"/>
                    </a:lnTo>
                    <a:lnTo>
                      <a:pt x="592" y="357"/>
                    </a:lnTo>
                    <a:lnTo>
                      <a:pt x="580" y="342"/>
                    </a:lnTo>
                    <a:lnTo>
                      <a:pt x="569" y="328"/>
                    </a:lnTo>
                    <a:lnTo>
                      <a:pt x="555" y="313"/>
                    </a:lnTo>
                    <a:lnTo>
                      <a:pt x="542" y="299"/>
                    </a:lnTo>
                    <a:lnTo>
                      <a:pt x="525" y="286"/>
                    </a:lnTo>
                    <a:lnTo>
                      <a:pt x="506" y="276"/>
                    </a:lnTo>
                    <a:lnTo>
                      <a:pt x="484" y="267"/>
                    </a:lnTo>
                    <a:lnTo>
                      <a:pt x="459" y="261"/>
                    </a:lnTo>
                    <a:lnTo>
                      <a:pt x="431" y="259"/>
                    </a:lnTo>
                    <a:lnTo>
                      <a:pt x="431" y="519"/>
                    </a:lnTo>
                    <a:lnTo>
                      <a:pt x="464" y="526"/>
                    </a:lnTo>
                    <a:lnTo>
                      <a:pt x="498" y="535"/>
                    </a:lnTo>
                    <a:lnTo>
                      <a:pt x="530" y="543"/>
                    </a:lnTo>
                    <a:lnTo>
                      <a:pt x="562" y="552"/>
                    </a:lnTo>
                    <a:lnTo>
                      <a:pt x="591" y="564"/>
                    </a:lnTo>
                    <a:lnTo>
                      <a:pt x="619" y="576"/>
                    </a:lnTo>
                    <a:lnTo>
                      <a:pt x="646" y="590"/>
                    </a:lnTo>
                    <a:lnTo>
                      <a:pt x="670" y="605"/>
                    </a:lnTo>
                    <a:lnTo>
                      <a:pt x="693" y="623"/>
                    </a:lnTo>
                    <a:lnTo>
                      <a:pt x="713" y="643"/>
                    </a:lnTo>
                    <a:lnTo>
                      <a:pt x="731" y="666"/>
                    </a:lnTo>
                    <a:lnTo>
                      <a:pt x="746" y="691"/>
                    </a:lnTo>
                    <a:lnTo>
                      <a:pt x="757" y="719"/>
                    </a:lnTo>
                    <a:lnTo>
                      <a:pt x="767" y="749"/>
                    </a:lnTo>
                    <a:lnTo>
                      <a:pt x="772" y="783"/>
                    </a:lnTo>
                    <a:lnTo>
                      <a:pt x="774" y="821"/>
                    </a:lnTo>
                    <a:lnTo>
                      <a:pt x="771" y="861"/>
                    </a:lnTo>
                    <a:lnTo>
                      <a:pt x="765" y="900"/>
                    </a:lnTo>
                    <a:lnTo>
                      <a:pt x="752" y="934"/>
                    </a:lnTo>
                    <a:lnTo>
                      <a:pt x="736" y="965"/>
                    </a:lnTo>
                    <a:lnTo>
                      <a:pt x="716" y="993"/>
                    </a:lnTo>
                    <a:lnTo>
                      <a:pt x="692" y="1018"/>
                    </a:lnTo>
                    <a:lnTo>
                      <a:pt x="665" y="1040"/>
                    </a:lnTo>
                    <a:lnTo>
                      <a:pt x="634" y="1059"/>
                    </a:lnTo>
                    <a:lnTo>
                      <a:pt x="599" y="1075"/>
                    </a:lnTo>
                    <a:lnTo>
                      <a:pt x="562" y="1088"/>
                    </a:lnTo>
                    <a:lnTo>
                      <a:pt x="521" y="1098"/>
                    </a:lnTo>
                    <a:lnTo>
                      <a:pt x="477" y="1106"/>
                    </a:lnTo>
                    <a:lnTo>
                      <a:pt x="431" y="1110"/>
                    </a:lnTo>
                    <a:lnTo>
                      <a:pt x="431" y="1194"/>
                    </a:lnTo>
                    <a:lnTo>
                      <a:pt x="429" y="1209"/>
                    </a:lnTo>
                    <a:lnTo>
                      <a:pt x="423" y="1221"/>
                    </a:lnTo>
                    <a:lnTo>
                      <a:pt x="414" y="1231"/>
                    </a:lnTo>
                    <a:lnTo>
                      <a:pt x="402" y="1239"/>
                    </a:lnTo>
                    <a:lnTo>
                      <a:pt x="389" y="1241"/>
                    </a:lnTo>
                    <a:lnTo>
                      <a:pt x="376" y="1239"/>
                    </a:lnTo>
                    <a:lnTo>
                      <a:pt x="365" y="1231"/>
                    </a:lnTo>
                    <a:lnTo>
                      <a:pt x="356" y="1221"/>
                    </a:lnTo>
                    <a:lnTo>
                      <a:pt x="350" y="1209"/>
                    </a:lnTo>
                    <a:lnTo>
                      <a:pt x="348" y="1194"/>
                    </a:lnTo>
                    <a:lnTo>
                      <a:pt x="348" y="1110"/>
                    </a:lnTo>
                    <a:lnTo>
                      <a:pt x="300" y="1107"/>
                    </a:lnTo>
                    <a:lnTo>
                      <a:pt x="256" y="1099"/>
                    </a:lnTo>
                    <a:lnTo>
                      <a:pt x="215" y="1090"/>
                    </a:lnTo>
                    <a:lnTo>
                      <a:pt x="177" y="1077"/>
                    </a:lnTo>
                    <a:lnTo>
                      <a:pt x="144" y="1061"/>
                    </a:lnTo>
                    <a:lnTo>
                      <a:pt x="113" y="1042"/>
                    </a:lnTo>
                    <a:lnTo>
                      <a:pt x="87" y="1022"/>
                    </a:lnTo>
                    <a:lnTo>
                      <a:pt x="64" y="1001"/>
                    </a:lnTo>
                    <a:lnTo>
                      <a:pt x="44" y="978"/>
                    </a:lnTo>
                    <a:lnTo>
                      <a:pt x="29" y="954"/>
                    </a:lnTo>
                    <a:lnTo>
                      <a:pt x="16" y="930"/>
                    </a:lnTo>
                    <a:lnTo>
                      <a:pt x="7" y="906"/>
                    </a:lnTo>
                    <a:lnTo>
                      <a:pt x="1" y="881"/>
                    </a:lnTo>
                    <a:lnTo>
                      <a:pt x="0" y="858"/>
                    </a:lnTo>
                    <a:lnTo>
                      <a:pt x="2" y="836"/>
                    </a:lnTo>
                    <a:lnTo>
                      <a:pt x="8" y="818"/>
                    </a:lnTo>
                    <a:lnTo>
                      <a:pt x="17" y="801"/>
                    </a:lnTo>
                    <a:lnTo>
                      <a:pt x="30" y="788"/>
                    </a:lnTo>
                    <a:lnTo>
                      <a:pt x="45" y="779"/>
                    </a:lnTo>
                    <a:lnTo>
                      <a:pt x="64" y="774"/>
                    </a:lnTo>
                    <a:lnTo>
                      <a:pt x="85" y="772"/>
                    </a:lnTo>
                    <a:lnTo>
                      <a:pt x="106" y="773"/>
                    </a:lnTo>
                    <a:lnTo>
                      <a:pt x="124" y="777"/>
                    </a:lnTo>
                    <a:lnTo>
                      <a:pt x="139" y="783"/>
                    </a:lnTo>
                    <a:lnTo>
                      <a:pt x="150" y="792"/>
                    </a:lnTo>
                    <a:lnTo>
                      <a:pt x="159" y="802"/>
                    </a:lnTo>
                    <a:lnTo>
                      <a:pt x="167" y="813"/>
                    </a:lnTo>
                    <a:lnTo>
                      <a:pt x="173" y="826"/>
                    </a:lnTo>
                    <a:lnTo>
                      <a:pt x="178" y="839"/>
                    </a:lnTo>
                    <a:lnTo>
                      <a:pt x="184" y="853"/>
                    </a:lnTo>
                    <a:lnTo>
                      <a:pt x="189" y="867"/>
                    </a:lnTo>
                    <a:lnTo>
                      <a:pt x="194" y="882"/>
                    </a:lnTo>
                    <a:lnTo>
                      <a:pt x="201" y="897"/>
                    </a:lnTo>
                    <a:lnTo>
                      <a:pt x="210" y="910"/>
                    </a:lnTo>
                    <a:lnTo>
                      <a:pt x="219" y="924"/>
                    </a:lnTo>
                    <a:lnTo>
                      <a:pt x="233" y="935"/>
                    </a:lnTo>
                    <a:lnTo>
                      <a:pt x="247" y="945"/>
                    </a:lnTo>
                    <a:lnTo>
                      <a:pt x="266" y="955"/>
                    </a:lnTo>
                    <a:lnTo>
                      <a:pt x="289" y="962"/>
                    </a:lnTo>
                    <a:lnTo>
                      <a:pt x="317" y="967"/>
                    </a:lnTo>
                    <a:lnTo>
                      <a:pt x="348" y="970"/>
                    </a:lnTo>
                    <a:lnTo>
                      <a:pt x="348" y="684"/>
                    </a:lnTo>
                    <a:lnTo>
                      <a:pt x="299" y="674"/>
                    </a:lnTo>
                    <a:lnTo>
                      <a:pt x="254" y="662"/>
                    </a:lnTo>
                    <a:lnTo>
                      <a:pt x="211" y="646"/>
                    </a:lnTo>
                    <a:lnTo>
                      <a:pt x="173" y="629"/>
                    </a:lnTo>
                    <a:lnTo>
                      <a:pt x="139" y="611"/>
                    </a:lnTo>
                    <a:lnTo>
                      <a:pt x="108" y="589"/>
                    </a:lnTo>
                    <a:lnTo>
                      <a:pt x="82" y="565"/>
                    </a:lnTo>
                    <a:lnTo>
                      <a:pt x="60" y="538"/>
                    </a:lnTo>
                    <a:lnTo>
                      <a:pt x="43" y="509"/>
                    </a:lnTo>
                    <a:lnTo>
                      <a:pt x="31" y="477"/>
                    </a:lnTo>
                    <a:lnTo>
                      <a:pt x="23" y="443"/>
                    </a:lnTo>
                    <a:lnTo>
                      <a:pt x="20" y="407"/>
                    </a:lnTo>
                    <a:lnTo>
                      <a:pt x="23" y="368"/>
                    </a:lnTo>
                    <a:lnTo>
                      <a:pt x="30" y="333"/>
                    </a:lnTo>
                    <a:lnTo>
                      <a:pt x="41" y="300"/>
                    </a:lnTo>
                    <a:lnTo>
                      <a:pt x="56" y="269"/>
                    </a:lnTo>
                    <a:lnTo>
                      <a:pt x="74" y="242"/>
                    </a:lnTo>
                    <a:lnTo>
                      <a:pt x="96" y="217"/>
                    </a:lnTo>
                    <a:lnTo>
                      <a:pt x="120" y="196"/>
                    </a:lnTo>
                    <a:lnTo>
                      <a:pt x="147" y="176"/>
                    </a:lnTo>
                    <a:lnTo>
                      <a:pt x="176" y="160"/>
                    </a:lnTo>
                    <a:lnTo>
                      <a:pt x="209" y="147"/>
                    </a:lnTo>
                    <a:lnTo>
                      <a:pt x="241" y="135"/>
                    </a:lnTo>
                    <a:lnTo>
                      <a:pt x="276" y="127"/>
                    </a:lnTo>
                    <a:lnTo>
                      <a:pt x="312" y="122"/>
                    </a:lnTo>
                    <a:lnTo>
                      <a:pt x="348" y="120"/>
                    </a:lnTo>
                    <a:lnTo>
                      <a:pt x="348" y="47"/>
                    </a:lnTo>
                    <a:lnTo>
                      <a:pt x="350" y="33"/>
                    </a:lnTo>
                    <a:lnTo>
                      <a:pt x="356" y="20"/>
                    </a:lnTo>
                    <a:lnTo>
                      <a:pt x="365" y="9"/>
                    </a:lnTo>
                    <a:lnTo>
                      <a:pt x="376" y="3"/>
                    </a:lnTo>
                    <a:lnTo>
                      <a:pt x="3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66F28-4390-9663-BEF1-4F43902BF270}"/>
                </a:ext>
              </a:extLst>
            </p:cNvPr>
            <p:cNvGrpSpPr/>
            <p:nvPr/>
          </p:nvGrpSpPr>
          <p:grpSpPr>
            <a:xfrm>
              <a:off x="5864335" y="1381651"/>
              <a:ext cx="434976" cy="477838"/>
              <a:chOff x="592138" y="2925763"/>
              <a:chExt cx="434976" cy="477838"/>
            </a:xfrm>
            <a:solidFill>
              <a:schemeClr val="bg1"/>
            </a:solidFill>
          </p:grpSpPr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39A14C84-9612-8C7C-8AC7-E01F0F8A5A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576" y="2998788"/>
                <a:ext cx="292100" cy="404813"/>
              </a:xfrm>
              <a:custGeom>
                <a:avLst/>
                <a:gdLst>
                  <a:gd name="T0" fmla="*/ 750 w 2029"/>
                  <a:gd name="T1" fmla="*/ 299 h 2800"/>
                  <a:gd name="T2" fmla="*/ 479 w 2029"/>
                  <a:gd name="T3" fmla="*/ 466 h 2800"/>
                  <a:gd name="T4" fmla="*/ 304 w 2029"/>
                  <a:gd name="T5" fmla="*/ 723 h 2800"/>
                  <a:gd name="T6" fmla="*/ 259 w 2029"/>
                  <a:gd name="T7" fmla="*/ 1034 h 2800"/>
                  <a:gd name="T8" fmla="*/ 314 w 2029"/>
                  <a:gd name="T9" fmla="*/ 1283 h 2800"/>
                  <a:gd name="T10" fmla="*/ 414 w 2029"/>
                  <a:gd name="T11" fmla="*/ 1472 h 2800"/>
                  <a:gd name="T12" fmla="*/ 530 w 2029"/>
                  <a:gd name="T13" fmla="*/ 1646 h 2800"/>
                  <a:gd name="T14" fmla="*/ 603 w 2029"/>
                  <a:gd name="T15" fmla="*/ 1843 h 2800"/>
                  <a:gd name="T16" fmla="*/ 647 w 2029"/>
                  <a:gd name="T17" fmla="*/ 1978 h 2800"/>
                  <a:gd name="T18" fmla="*/ 1346 w 2029"/>
                  <a:gd name="T19" fmla="*/ 2011 h 2800"/>
                  <a:gd name="T20" fmla="*/ 1421 w 2029"/>
                  <a:gd name="T21" fmla="*/ 1912 h 2800"/>
                  <a:gd name="T22" fmla="*/ 1460 w 2029"/>
                  <a:gd name="T23" fmla="*/ 1721 h 2800"/>
                  <a:gd name="T24" fmla="*/ 1570 w 2029"/>
                  <a:gd name="T25" fmla="*/ 1538 h 2800"/>
                  <a:gd name="T26" fmla="*/ 1678 w 2029"/>
                  <a:gd name="T27" fmla="*/ 1364 h 2800"/>
                  <a:gd name="T28" fmla="*/ 1756 w 2029"/>
                  <a:gd name="T29" fmla="*/ 1143 h 2800"/>
                  <a:gd name="T30" fmla="*/ 1760 w 2029"/>
                  <a:gd name="T31" fmla="*/ 844 h 2800"/>
                  <a:gd name="T32" fmla="*/ 1634 w 2029"/>
                  <a:gd name="T33" fmla="*/ 559 h 2800"/>
                  <a:gd name="T34" fmla="*/ 1397 w 2029"/>
                  <a:gd name="T35" fmla="*/ 352 h 2800"/>
                  <a:gd name="T36" fmla="*/ 1084 w 2029"/>
                  <a:gd name="T37" fmla="*/ 258 h 2800"/>
                  <a:gd name="T38" fmla="*/ 1258 w 2029"/>
                  <a:gd name="T39" fmla="*/ 29 h 2800"/>
                  <a:gd name="T40" fmla="*/ 1613 w 2029"/>
                  <a:gd name="T41" fmla="*/ 188 h 2800"/>
                  <a:gd name="T42" fmla="*/ 1877 w 2029"/>
                  <a:gd name="T43" fmla="*/ 461 h 2800"/>
                  <a:gd name="T44" fmla="*/ 2015 w 2029"/>
                  <a:gd name="T45" fmla="*/ 815 h 2800"/>
                  <a:gd name="T46" fmla="*/ 2013 w 2029"/>
                  <a:gd name="T47" fmla="*/ 1166 h 2800"/>
                  <a:gd name="T48" fmla="*/ 1934 w 2029"/>
                  <a:gd name="T49" fmla="*/ 1424 h 2800"/>
                  <a:gd name="T50" fmla="*/ 1825 w 2029"/>
                  <a:gd name="T51" fmla="*/ 1617 h 2800"/>
                  <a:gd name="T52" fmla="*/ 1714 w 2029"/>
                  <a:gd name="T53" fmla="*/ 1785 h 2800"/>
                  <a:gd name="T54" fmla="*/ 1677 w 2029"/>
                  <a:gd name="T55" fmla="*/ 1934 h 2800"/>
                  <a:gd name="T56" fmla="*/ 1572 w 2029"/>
                  <a:gd name="T57" fmla="*/ 2150 h 2800"/>
                  <a:gd name="T58" fmla="*/ 1487 w 2029"/>
                  <a:gd name="T59" fmla="*/ 2294 h 2800"/>
                  <a:gd name="T60" fmla="*/ 1480 w 2029"/>
                  <a:gd name="T61" fmla="*/ 2429 h 2800"/>
                  <a:gd name="T62" fmla="*/ 1476 w 2029"/>
                  <a:gd name="T63" fmla="*/ 2492 h 2800"/>
                  <a:gd name="T64" fmla="*/ 1446 w 2029"/>
                  <a:gd name="T65" fmla="*/ 2575 h 2800"/>
                  <a:gd name="T66" fmla="*/ 1340 w 2029"/>
                  <a:gd name="T67" fmla="*/ 2666 h 2800"/>
                  <a:gd name="T68" fmla="*/ 1184 w 2029"/>
                  <a:gd name="T69" fmla="*/ 2779 h 2800"/>
                  <a:gd name="T70" fmla="*/ 891 w 2029"/>
                  <a:gd name="T71" fmla="*/ 2798 h 2800"/>
                  <a:gd name="T72" fmla="*/ 762 w 2029"/>
                  <a:gd name="T73" fmla="*/ 2698 h 2800"/>
                  <a:gd name="T74" fmla="*/ 607 w 2029"/>
                  <a:gd name="T75" fmla="*/ 2606 h 2800"/>
                  <a:gd name="T76" fmla="*/ 556 w 2029"/>
                  <a:gd name="T77" fmla="*/ 2509 h 2800"/>
                  <a:gd name="T78" fmla="*/ 551 w 2029"/>
                  <a:gd name="T79" fmla="*/ 2466 h 2800"/>
                  <a:gd name="T80" fmla="*/ 545 w 2029"/>
                  <a:gd name="T81" fmla="*/ 2350 h 2800"/>
                  <a:gd name="T82" fmla="*/ 538 w 2029"/>
                  <a:gd name="T83" fmla="*/ 2221 h 2800"/>
                  <a:gd name="T84" fmla="*/ 376 w 2029"/>
                  <a:gd name="T85" fmla="*/ 2025 h 2800"/>
                  <a:gd name="T86" fmla="*/ 340 w 2029"/>
                  <a:gd name="T87" fmla="*/ 1839 h 2800"/>
                  <a:gd name="T88" fmla="*/ 248 w 2029"/>
                  <a:gd name="T89" fmla="*/ 1682 h 2800"/>
                  <a:gd name="T90" fmla="*/ 138 w 2029"/>
                  <a:gd name="T91" fmla="*/ 1508 h 2800"/>
                  <a:gd name="T92" fmla="*/ 41 w 2029"/>
                  <a:gd name="T93" fmla="*/ 1278 h 2800"/>
                  <a:gd name="T94" fmla="*/ 0 w 2029"/>
                  <a:gd name="T95" fmla="*/ 973 h 2800"/>
                  <a:gd name="T96" fmla="*/ 80 w 2029"/>
                  <a:gd name="T97" fmla="*/ 595 h 2800"/>
                  <a:gd name="T98" fmla="*/ 298 w 2029"/>
                  <a:gd name="T99" fmla="*/ 286 h 2800"/>
                  <a:gd name="T100" fmla="*/ 621 w 2029"/>
                  <a:gd name="T101" fmla="*/ 77 h 2800"/>
                  <a:gd name="T102" fmla="*/ 1014 w 2029"/>
                  <a:gd name="T103" fmla="*/ 0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29" h="2800">
                    <a:moveTo>
                      <a:pt x="1014" y="255"/>
                    </a:moveTo>
                    <a:lnTo>
                      <a:pt x="945" y="258"/>
                    </a:lnTo>
                    <a:lnTo>
                      <a:pt x="878" y="266"/>
                    </a:lnTo>
                    <a:lnTo>
                      <a:pt x="813" y="281"/>
                    </a:lnTo>
                    <a:lnTo>
                      <a:pt x="750" y="299"/>
                    </a:lnTo>
                    <a:lnTo>
                      <a:pt x="690" y="324"/>
                    </a:lnTo>
                    <a:lnTo>
                      <a:pt x="632" y="354"/>
                    </a:lnTo>
                    <a:lnTo>
                      <a:pt x="578" y="387"/>
                    </a:lnTo>
                    <a:lnTo>
                      <a:pt x="527" y="424"/>
                    </a:lnTo>
                    <a:lnTo>
                      <a:pt x="479" y="466"/>
                    </a:lnTo>
                    <a:lnTo>
                      <a:pt x="435" y="511"/>
                    </a:lnTo>
                    <a:lnTo>
                      <a:pt x="396" y="559"/>
                    </a:lnTo>
                    <a:lnTo>
                      <a:pt x="361" y="611"/>
                    </a:lnTo>
                    <a:lnTo>
                      <a:pt x="330" y="666"/>
                    </a:lnTo>
                    <a:lnTo>
                      <a:pt x="304" y="723"/>
                    </a:lnTo>
                    <a:lnTo>
                      <a:pt x="284" y="783"/>
                    </a:lnTo>
                    <a:lnTo>
                      <a:pt x="270" y="844"/>
                    </a:lnTo>
                    <a:lnTo>
                      <a:pt x="260" y="908"/>
                    </a:lnTo>
                    <a:lnTo>
                      <a:pt x="257" y="973"/>
                    </a:lnTo>
                    <a:lnTo>
                      <a:pt x="259" y="1034"/>
                    </a:lnTo>
                    <a:lnTo>
                      <a:pt x="264" y="1090"/>
                    </a:lnTo>
                    <a:lnTo>
                      <a:pt x="273" y="1143"/>
                    </a:lnTo>
                    <a:lnTo>
                      <a:pt x="284" y="1193"/>
                    </a:lnTo>
                    <a:lnTo>
                      <a:pt x="298" y="1240"/>
                    </a:lnTo>
                    <a:lnTo>
                      <a:pt x="314" y="1283"/>
                    </a:lnTo>
                    <a:lnTo>
                      <a:pt x="331" y="1325"/>
                    </a:lnTo>
                    <a:lnTo>
                      <a:pt x="351" y="1364"/>
                    </a:lnTo>
                    <a:lnTo>
                      <a:pt x="371" y="1402"/>
                    </a:lnTo>
                    <a:lnTo>
                      <a:pt x="393" y="1437"/>
                    </a:lnTo>
                    <a:lnTo>
                      <a:pt x="414" y="1472"/>
                    </a:lnTo>
                    <a:lnTo>
                      <a:pt x="437" y="1505"/>
                    </a:lnTo>
                    <a:lnTo>
                      <a:pt x="458" y="1537"/>
                    </a:lnTo>
                    <a:lnTo>
                      <a:pt x="483" y="1573"/>
                    </a:lnTo>
                    <a:lnTo>
                      <a:pt x="507" y="1610"/>
                    </a:lnTo>
                    <a:lnTo>
                      <a:pt x="530" y="1646"/>
                    </a:lnTo>
                    <a:lnTo>
                      <a:pt x="551" y="1683"/>
                    </a:lnTo>
                    <a:lnTo>
                      <a:pt x="569" y="1721"/>
                    </a:lnTo>
                    <a:lnTo>
                      <a:pt x="584" y="1760"/>
                    </a:lnTo>
                    <a:lnTo>
                      <a:pt x="595" y="1800"/>
                    </a:lnTo>
                    <a:lnTo>
                      <a:pt x="603" y="1843"/>
                    </a:lnTo>
                    <a:lnTo>
                      <a:pt x="605" y="1888"/>
                    </a:lnTo>
                    <a:lnTo>
                      <a:pt x="608" y="1912"/>
                    </a:lnTo>
                    <a:lnTo>
                      <a:pt x="617" y="1936"/>
                    </a:lnTo>
                    <a:lnTo>
                      <a:pt x="630" y="1958"/>
                    </a:lnTo>
                    <a:lnTo>
                      <a:pt x="647" y="1978"/>
                    </a:lnTo>
                    <a:lnTo>
                      <a:pt x="665" y="1996"/>
                    </a:lnTo>
                    <a:lnTo>
                      <a:pt x="683" y="2011"/>
                    </a:lnTo>
                    <a:lnTo>
                      <a:pt x="701" y="2025"/>
                    </a:lnTo>
                    <a:lnTo>
                      <a:pt x="1328" y="2025"/>
                    </a:lnTo>
                    <a:lnTo>
                      <a:pt x="1346" y="2011"/>
                    </a:lnTo>
                    <a:lnTo>
                      <a:pt x="1364" y="1996"/>
                    </a:lnTo>
                    <a:lnTo>
                      <a:pt x="1383" y="1978"/>
                    </a:lnTo>
                    <a:lnTo>
                      <a:pt x="1399" y="1958"/>
                    </a:lnTo>
                    <a:lnTo>
                      <a:pt x="1412" y="1936"/>
                    </a:lnTo>
                    <a:lnTo>
                      <a:pt x="1421" y="1912"/>
                    </a:lnTo>
                    <a:lnTo>
                      <a:pt x="1424" y="1888"/>
                    </a:lnTo>
                    <a:lnTo>
                      <a:pt x="1426" y="1843"/>
                    </a:lnTo>
                    <a:lnTo>
                      <a:pt x="1434" y="1800"/>
                    </a:lnTo>
                    <a:lnTo>
                      <a:pt x="1445" y="1760"/>
                    </a:lnTo>
                    <a:lnTo>
                      <a:pt x="1460" y="1721"/>
                    </a:lnTo>
                    <a:lnTo>
                      <a:pt x="1478" y="1684"/>
                    </a:lnTo>
                    <a:lnTo>
                      <a:pt x="1498" y="1646"/>
                    </a:lnTo>
                    <a:lnTo>
                      <a:pt x="1520" y="1610"/>
                    </a:lnTo>
                    <a:lnTo>
                      <a:pt x="1545" y="1574"/>
                    </a:lnTo>
                    <a:lnTo>
                      <a:pt x="1570" y="1538"/>
                    </a:lnTo>
                    <a:lnTo>
                      <a:pt x="1592" y="1506"/>
                    </a:lnTo>
                    <a:lnTo>
                      <a:pt x="1614" y="1473"/>
                    </a:lnTo>
                    <a:lnTo>
                      <a:pt x="1636" y="1438"/>
                    </a:lnTo>
                    <a:lnTo>
                      <a:pt x="1658" y="1402"/>
                    </a:lnTo>
                    <a:lnTo>
                      <a:pt x="1678" y="1364"/>
                    </a:lnTo>
                    <a:lnTo>
                      <a:pt x="1698" y="1325"/>
                    </a:lnTo>
                    <a:lnTo>
                      <a:pt x="1715" y="1283"/>
                    </a:lnTo>
                    <a:lnTo>
                      <a:pt x="1731" y="1240"/>
                    </a:lnTo>
                    <a:lnTo>
                      <a:pt x="1745" y="1193"/>
                    </a:lnTo>
                    <a:lnTo>
                      <a:pt x="1756" y="1143"/>
                    </a:lnTo>
                    <a:lnTo>
                      <a:pt x="1765" y="1090"/>
                    </a:lnTo>
                    <a:lnTo>
                      <a:pt x="1770" y="1034"/>
                    </a:lnTo>
                    <a:lnTo>
                      <a:pt x="1772" y="973"/>
                    </a:lnTo>
                    <a:lnTo>
                      <a:pt x="1769" y="908"/>
                    </a:lnTo>
                    <a:lnTo>
                      <a:pt x="1760" y="844"/>
                    </a:lnTo>
                    <a:lnTo>
                      <a:pt x="1745" y="782"/>
                    </a:lnTo>
                    <a:lnTo>
                      <a:pt x="1725" y="723"/>
                    </a:lnTo>
                    <a:lnTo>
                      <a:pt x="1700" y="666"/>
                    </a:lnTo>
                    <a:lnTo>
                      <a:pt x="1668" y="610"/>
                    </a:lnTo>
                    <a:lnTo>
                      <a:pt x="1634" y="559"/>
                    </a:lnTo>
                    <a:lnTo>
                      <a:pt x="1594" y="511"/>
                    </a:lnTo>
                    <a:lnTo>
                      <a:pt x="1550" y="466"/>
                    </a:lnTo>
                    <a:lnTo>
                      <a:pt x="1503" y="424"/>
                    </a:lnTo>
                    <a:lnTo>
                      <a:pt x="1451" y="386"/>
                    </a:lnTo>
                    <a:lnTo>
                      <a:pt x="1397" y="352"/>
                    </a:lnTo>
                    <a:lnTo>
                      <a:pt x="1339" y="324"/>
                    </a:lnTo>
                    <a:lnTo>
                      <a:pt x="1278" y="299"/>
                    </a:lnTo>
                    <a:lnTo>
                      <a:pt x="1216" y="281"/>
                    </a:lnTo>
                    <a:lnTo>
                      <a:pt x="1151" y="266"/>
                    </a:lnTo>
                    <a:lnTo>
                      <a:pt x="1084" y="258"/>
                    </a:lnTo>
                    <a:lnTo>
                      <a:pt x="1014" y="255"/>
                    </a:lnTo>
                    <a:close/>
                    <a:moveTo>
                      <a:pt x="1014" y="0"/>
                    </a:moveTo>
                    <a:lnTo>
                      <a:pt x="1097" y="3"/>
                    </a:lnTo>
                    <a:lnTo>
                      <a:pt x="1179" y="13"/>
                    </a:lnTo>
                    <a:lnTo>
                      <a:pt x="1258" y="29"/>
                    </a:lnTo>
                    <a:lnTo>
                      <a:pt x="1335" y="50"/>
                    </a:lnTo>
                    <a:lnTo>
                      <a:pt x="1408" y="77"/>
                    </a:lnTo>
                    <a:lnTo>
                      <a:pt x="1480" y="109"/>
                    </a:lnTo>
                    <a:lnTo>
                      <a:pt x="1548" y="147"/>
                    </a:lnTo>
                    <a:lnTo>
                      <a:pt x="1613" y="188"/>
                    </a:lnTo>
                    <a:lnTo>
                      <a:pt x="1673" y="235"/>
                    </a:lnTo>
                    <a:lnTo>
                      <a:pt x="1731" y="286"/>
                    </a:lnTo>
                    <a:lnTo>
                      <a:pt x="1783" y="340"/>
                    </a:lnTo>
                    <a:lnTo>
                      <a:pt x="1833" y="399"/>
                    </a:lnTo>
                    <a:lnTo>
                      <a:pt x="1877" y="461"/>
                    </a:lnTo>
                    <a:lnTo>
                      <a:pt x="1915" y="526"/>
                    </a:lnTo>
                    <a:lnTo>
                      <a:pt x="1949" y="595"/>
                    </a:lnTo>
                    <a:lnTo>
                      <a:pt x="1976" y="667"/>
                    </a:lnTo>
                    <a:lnTo>
                      <a:pt x="1999" y="739"/>
                    </a:lnTo>
                    <a:lnTo>
                      <a:pt x="2015" y="815"/>
                    </a:lnTo>
                    <a:lnTo>
                      <a:pt x="2025" y="893"/>
                    </a:lnTo>
                    <a:lnTo>
                      <a:pt x="2029" y="973"/>
                    </a:lnTo>
                    <a:lnTo>
                      <a:pt x="2026" y="1041"/>
                    </a:lnTo>
                    <a:lnTo>
                      <a:pt x="2021" y="1105"/>
                    </a:lnTo>
                    <a:lnTo>
                      <a:pt x="2013" y="1166"/>
                    </a:lnTo>
                    <a:lnTo>
                      <a:pt x="2001" y="1224"/>
                    </a:lnTo>
                    <a:lnTo>
                      <a:pt x="1988" y="1278"/>
                    </a:lnTo>
                    <a:lnTo>
                      <a:pt x="1972" y="1329"/>
                    </a:lnTo>
                    <a:lnTo>
                      <a:pt x="1953" y="1378"/>
                    </a:lnTo>
                    <a:lnTo>
                      <a:pt x="1934" y="1424"/>
                    </a:lnTo>
                    <a:lnTo>
                      <a:pt x="1913" y="1466"/>
                    </a:lnTo>
                    <a:lnTo>
                      <a:pt x="1892" y="1507"/>
                    </a:lnTo>
                    <a:lnTo>
                      <a:pt x="1869" y="1546"/>
                    </a:lnTo>
                    <a:lnTo>
                      <a:pt x="1847" y="1583"/>
                    </a:lnTo>
                    <a:lnTo>
                      <a:pt x="1825" y="1617"/>
                    </a:lnTo>
                    <a:lnTo>
                      <a:pt x="1803" y="1649"/>
                    </a:lnTo>
                    <a:lnTo>
                      <a:pt x="1781" y="1681"/>
                    </a:lnTo>
                    <a:lnTo>
                      <a:pt x="1756" y="1719"/>
                    </a:lnTo>
                    <a:lnTo>
                      <a:pt x="1733" y="1753"/>
                    </a:lnTo>
                    <a:lnTo>
                      <a:pt x="1714" y="1785"/>
                    </a:lnTo>
                    <a:lnTo>
                      <a:pt x="1700" y="1813"/>
                    </a:lnTo>
                    <a:lnTo>
                      <a:pt x="1689" y="1839"/>
                    </a:lnTo>
                    <a:lnTo>
                      <a:pt x="1682" y="1864"/>
                    </a:lnTo>
                    <a:lnTo>
                      <a:pt x="1680" y="1888"/>
                    </a:lnTo>
                    <a:lnTo>
                      <a:pt x="1677" y="1934"/>
                    </a:lnTo>
                    <a:lnTo>
                      <a:pt x="1667" y="1980"/>
                    </a:lnTo>
                    <a:lnTo>
                      <a:pt x="1652" y="2025"/>
                    </a:lnTo>
                    <a:lnTo>
                      <a:pt x="1630" y="2068"/>
                    </a:lnTo>
                    <a:lnTo>
                      <a:pt x="1604" y="2110"/>
                    </a:lnTo>
                    <a:lnTo>
                      <a:pt x="1572" y="2150"/>
                    </a:lnTo>
                    <a:lnTo>
                      <a:pt x="1534" y="2187"/>
                    </a:lnTo>
                    <a:lnTo>
                      <a:pt x="1491" y="2221"/>
                    </a:lnTo>
                    <a:lnTo>
                      <a:pt x="1490" y="2242"/>
                    </a:lnTo>
                    <a:lnTo>
                      <a:pt x="1489" y="2267"/>
                    </a:lnTo>
                    <a:lnTo>
                      <a:pt x="1487" y="2294"/>
                    </a:lnTo>
                    <a:lnTo>
                      <a:pt x="1486" y="2322"/>
                    </a:lnTo>
                    <a:lnTo>
                      <a:pt x="1484" y="2350"/>
                    </a:lnTo>
                    <a:lnTo>
                      <a:pt x="1483" y="2378"/>
                    </a:lnTo>
                    <a:lnTo>
                      <a:pt x="1481" y="2405"/>
                    </a:lnTo>
                    <a:lnTo>
                      <a:pt x="1480" y="2429"/>
                    </a:lnTo>
                    <a:lnTo>
                      <a:pt x="1479" y="2449"/>
                    </a:lnTo>
                    <a:lnTo>
                      <a:pt x="1478" y="2466"/>
                    </a:lnTo>
                    <a:lnTo>
                      <a:pt x="1478" y="2476"/>
                    </a:lnTo>
                    <a:lnTo>
                      <a:pt x="1476" y="2479"/>
                    </a:lnTo>
                    <a:lnTo>
                      <a:pt x="1476" y="2492"/>
                    </a:lnTo>
                    <a:lnTo>
                      <a:pt x="1474" y="2506"/>
                    </a:lnTo>
                    <a:lnTo>
                      <a:pt x="1470" y="2522"/>
                    </a:lnTo>
                    <a:lnTo>
                      <a:pt x="1465" y="2539"/>
                    </a:lnTo>
                    <a:lnTo>
                      <a:pt x="1457" y="2557"/>
                    </a:lnTo>
                    <a:lnTo>
                      <a:pt x="1446" y="2575"/>
                    </a:lnTo>
                    <a:lnTo>
                      <a:pt x="1432" y="2594"/>
                    </a:lnTo>
                    <a:lnTo>
                      <a:pt x="1416" y="2613"/>
                    </a:lnTo>
                    <a:lnTo>
                      <a:pt x="1395" y="2631"/>
                    </a:lnTo>
                    <a:lnTo>
                      <a:pt x="1370" y="2650"/>
                    </a:lnTo>
                    <a:lnTo>
                      <a:pt x="1340" y="2666"/>
                    </a:lnTo>
                    <a:lnTo>
                      <a:pt x="1307" y="2683"/>
                    </a:lnTo>
                    <a:lnTo>
                      <a:pt x="1267" y="2698"/>
                    </a:lnTo>
                    <a:lnTo>
                      <a:pt x="1244" y="2727"/>
                    </a:lnTo>
                    <a:lnTo>
                      <a:pt x="1216" y="2754"/>
                    </a:lnTo>
                    <a:lnTo>
                      <a:pt x="1184" y="2779"/>
                    </a:lnTo>
                    <a:lnTo>
                      <a:pt x="1162" y="2790"/>
                    </a:lnTo>
                    <a:lnTo>
                      <a:pt x="1138" y="2798"/>
                    </a:lnTo>
                    <a:lnTo>
                      <a:pt x="1113" y="2800"/>
                    </a:lnTo>
                    <a:lnTo>
                      <a:pt x="916" y="2800"/>
                    </a:lnTo>
                    <a:lnTo>
                      <a:pt x="891" y="2798"/>
                    </a:lnTo>
                    <a:lnTo>
                      <a:pt x="867" y="2790"/>
                    </a:lnTo>
                    <a:lnTo>
                      <a:pt x="845" y="2779"/>
                    </a:lnTo>
                    <a:lnTo>
                      <a:pt x="813" y="2754"/>
                    </a:lnTo>
                    <a:lnTo>
                      <a:pt x="785" y="2727"/>
                    </a:lnTo>
                    <a:lnTo>
                      <a:pt x="762" y="2698"/>
                    </a:lnTo>
                    <a:lnTo>
                      <a:pt x="720" y="2681"/>
                    </a:lnTo>
                    <a:lnTo>
                      <a:pt x="684" y="2664"/>
                    </a:lnTo>
                    <a:lnTo>
                      <a:pt x="653" y="2646"/>
                    </a:lnTo>
                    <a:lnTo>
                      <a:pt x="628" y="2626"/>
                    </a:lnTo>
                    <a:lnTo>
                      <a:pt x="607" y="2606"/>
                    </a:lnTo>
                    <a:lnTo>
                      <a:pt x="590" y="2585"/>
                    </a:lnTo>
                    <a:lnTo>
                      <a:pt x="578" y="2566"/>
                    </a:lnTo>
                    <a:lnTo>
                      <a:pt x="567" y="2546"/>
                    </a:lnTo>
                    <a:lnTo>
                      <a:pt x="561" y="2527"/>
                    </a:lnTo>
                    <a:lnTo>
                      <a:pt x="556" y="2509"/>
                    </a:lnTo>
                    <a:lnTo>
                      <a:pt x="554" y="2494"/>
                    </a:lnTo>
                    <a:lnTo>
                      <a:pt x="552" y="2479"/>
                    </a:lnTo>
                    <a:lnTo>
                      <a:pt x="552" y="2479"/>
                    </a:lnTo>
                    <a:lnTo>
                      <a:pt x="552" y="2476"/>
                    </a:lnTo>
                    <a:lnTo>
                      <a:pt x="551" y="2466"/>
                    </a:lnTo>
                    <a:lnTo>
                      <a:pt x="550" y="2449"/>
                    </a:lnTo>
                    <a:lnTo>
                      <a:pt x="549" y="2429"/>
                    </a:lnTo>
                    <a:lnTo>
                      <a:pt x="548" y="2405"/>
                    </a:lnTo>
                    <a:lnTo>
                      <a:pt x="546" y="2378"/>
                    </a:lnTo>
                    <a:lnTo>
                      <a:pt x="545" y="2350"/>
                    </a:lnTo>
                    <a:lnTo>
                      <a:pt x="543" y="2322"/>
                    </a:lnTo>
                    <a:lnTo>
                      <a:pt x="542" y="2294"/>
                    </a:lnTo>
                    <a:lnTo>
                      <a:pt x="540" y="2267"/>
                    </a:lnTo>
                    <a:lnTo>
                      <a:pt x="539" y="2242"/>
                    </a:lnTo>
                    <a:lnTo>
                      <a:pt x="538" y="2221"/>
                    </a:lnTo>
                    <a:lnTo>
                      <a:pt x="495" y="2187"/>
                    </a:lnTo>
                    <a:lnTo>
                      <a:pt x="457" y="2150"/>
                    </a:lnTo>
                    <a:lnTo>
                      <a:pt x="425" y="2110"/>
                    </a:lnTo>
                    <a:lnTo>
                      <a:pt x="398" y="2068"/>
                    </a:lnTo>
                    <a:lnTo>
                      <a:pt x="376" y="2025"/>
                    </a:lnTo>
                    <a:lnTo>
                      <a:pt x="362" y="1980"/>
                    </a:lnTo>
                    <a:lnTo>
                      <a:pt x="352" y="1934"/>
                    </a:lnTo>
                    <a:lnTo>
                      <a:pt x="349" y="1888"/>
                    </a:lnTo>
                    <a:lnTo>
                      <a:pt x="347" y="1864"/>
                    </a:lnTo>
                    <a:lnTo>
                      <a:pt x="340" y="1839"/>
                    </a:lnTo>
                    <a:lnTo>
                      <a:pt x="329" y="1813"/>
                    </a:lnTo>
                    <a:lnTo>
                      <a:pt x="315" y="1785"/>
                    </a:lnTo>
                    <a:lnTo>
                      <a:pt x="296" y="1753"/>
                    </a:lnTo>
                    <a:lnTo>
                      <a:pt x="274" y="1719"/>
                    </a:lnTo>
                    <a:lnTo>
                      <a:pt x="248" y="1682"/>
                    </a:lnTo>
                    <a:lnTo>
                      <a:pt x="227" y="1650"/>
                    </a:lnTo>
                    <a:lnTo>
                      <a:pt x="205" y="1617"/>
                    </a:lnTo>
                    <a:lnTo>
                      <a:pt x="182" y="1583"/>
                    </a:lnTo>
                    <a:lnTo>
                      <a:pt x="160" y="1546"/>
                    </a:lnTo>
                    <a:lnTo>
                      <a:pt x="138" y="1508"/>
                    </a:lnTo>
                    <a:lnTo>
                      <a:pt x="116" y="1466"/>
                    </a:lnTo>
                    <a:lnTo>
                      <a:pt x="95" y="1424"/>
                    </a:lnTo>
                    <a:lnTo>
                      <a:pt x="76" y="1378"/>
                    </a:lnTo>
                    <a:lnTo>
                      <a:pt x="57" y="1329"/>
                    </a:lnTo>
                    <a:lnTo>
                      <a:pt x="41" y="1278"/>
                    </a:lnTo>
                    <a:lnTo>
                      <a:pt x="28" y="1224"/>
                    </a:lnTo>
                    <a:lnTo>
                      <a:pt x="16" y="1166"/>
                    </a:lnTo>
                    <a:lnTo>
                      <a:pt x="8" y="1105"/>
                    </a:lnTo>
                    <a:lnTo>
                      <a:pt x="2" y="1041"/>
                    </a:lnTo>
                    <a:lnTo>
                      <a:pt x="0" y="973"/>
                    </a:lnTo>
                    <a:lnTo>
                      <a:pt x="4" y="893"/>
                    </a:lnTo>
                    <a:lnTo>
                      <a:pt x="14" y="815"/>
                    </a:lnTo>
                    <a:lnTo>
                      <a:pt x="30" y="739"/>
                    </a:lnTo>
                    <a:lnTo>
                      <a:pt x="53" y="667"/>
                    </a:lnTo>
                    <a:lnTo>
                      <a:pt x="80" y="595"/>
                    </a:lnTo>
                    <a:lnTo>
                      <a:pt x="114" y="526"/>
                    </a:lnTo>
                    <a:lnTo>
                      <a:pt x="152" y="461"/>
                    </a:lnTo>
                    <a:lnTo>
                      <a:pt x="196" y="399"/>
                    </a:lnTo>
                    <a:lnTo>
                      <a:pt x="246" y="340"/>
                    </a:lnTo>
                    <a:lnTo>
                      <a:pt x="298" y="286"/>
                    </a:lnTo>
                    <a:lnTo>
                      <a:pt x="356" y="235"/>
                    </a:lnTo>
                    <a:lnTo>
                      <a:pt x="416" y="188"/>
                    </a:lnTo>
                    <a:lnTo>
                      <a:pt x="481" y="147"/>
                    </a:lnTo>
                    <a:lnTo>
                      <a:pt x="549" y="109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1" y="29"/>
                    </a:lnTo>
                    <a:lnTo>
                      <a:pt x="850" y="13"/>
                    </a:lnTo>
                    <a:lnTo>
                      <a:pt x="932" y="3"/>
                    </a:lnTo>
                    <a:lnTo>
                      <a:pt x="10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83A655F7-D0D8-458F-151C-FF7903F56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01" y="2925763"/>
                <a:ext cx="19050" cy="46038"/>
              </a:xfrm>
              <a:custGeom>
                <a:avLst/>
                <a:gdLst>
                  <a:gd name="T0" fmla="*/ 63 w 127"/>
                  <a:gd name="T1" fmla="*/ 0 h 318"/>
                  <a:gd name="T2" fmla="*/ 63 w 127"/>
                  <a:gd name="T3" fmla="*/ 0 h 318"/>
                  <a:gd name="T4" fmla="*/ 80 w 127"/>
                  <a:gd name="T5" fmla="*/ 2 h 318"/>
                  <a:gd name="T6" fmla="*/ 96 w 127"/>
                  <a:gd name="T7" fmla="*/ 9 h 318"/>
                  <a:gd name="T8" fmla="*/ 109 w 127"/>
                  <a:gd name="T9" fmla="*/ 19 h 318"/>
                  <a:gd name="T10" fmla="*/ 119 w 127"/>
                  <a:gd name="T11" fmla="*/ 32 h 318"/>
                  <a:gd name="T12" fmla="*/ 125 w 127"/>
                  <a:gd name="T13" fmla="*/ 47 h 318"/>
                  <a:gd name="T14" fmla="*/ 127 w 127"/>
                  <a:gd name="T15" fmla="*/ 64 h 318"/>
                  <a:gd name="T16" fmla="*/ 127 w 127"/>
                  <a:gd name="T17" fmla="*/ 254 h 318"/>
                  <a:gd name="T18" fmla="*/ 125 w 127"/>
                  <a:gd name="T19" fmla="*/ 272 h 318"/>
                  <a:gd name="T20" fmla="*/ 119 w 127"/>
                  <a:gd name="T21" fmla="*/ 286 h 318"/>
                  <a:gd name="T22" fmla="*/ 109 w 127"/>
                  <a:gd name="T23" fmla="*/ 300 h 318"/>
                  <a:gd name="T24" fmla="*/ 96 w 127"/>
                  <a:gd name="T25" fmla="*/ 309 h 318"/>
                  <a:gd name="T26" fmla="*/ 80 w 127"/>
                  <a:gd name="T27" fmla="*/ 315 h 318"/>
                  <a:gd name="T28" fmla="*/ 63 w 127"/>
                  <a:gd name="T29" fmla="*/ 318 h 318"/>
                  <a:gd name="T30" fmla="*/ 47 w 127"/>
                  <a:gd name="T31" fmla="*/ 315 h 318"/>
                  <a:gd name="T32" fmla="*/ 31 w 127"/>
                  <a:gd name="T33" fmla="*/ 309 h 318"/>
                  <a:gd name="T34" fmla="*/ 18 w 127"/>
                  <a:gd name="T35" fmla="*/ 300 h 318"/>
                  <a:gd name="T36" fmla="*/ 8 w 127"/>
                  <a:gd name="T37" fmla="*/ 286 h 318"/>
                  <a:gd name="T38" fmla="*/ 2 w 127"/>
                  <a:gd name="T39" fmla="*/ 272 h 318"/>
                  <a:gd name="T40" fmla="*/ 0 w 127"/>
                  <a:gd name="T41" fmla="*/ 254 h 318"/>
                  <a:gd name="T42" fmla="*/ 0 w 127"/>
                  <a:gd name="T43" fmla="*/ 64 h 318"/>
                  <a:gd name="T44" fmla="*/ 2 w 127"/>
                  <a:gd name="T45" fmla="*/ 47 h 318"/>
                  <a:gd name="T46" fmla="*/ 8 w 127"/>
                  <a:gd name="T47" fmla="*/ 32 h 318"/>
                  <a:gd name="T48" fmla="*/ 18 w 127"/>
                  <a:gd name="T49" fmla="*/ 19 h 318"/>
                  <a:gd name="T50" fmla="*/ 31 w 127"/>
                  <a:gd name="T51" fmla="*/ 9 h 318"/>
                  <a:gd name="T52" fmla="*/ 47 w 127"/>
                  <a:gd name="T53" fmla="*/ 2 h 318"/>
                  <a:gd name="T54" fmla="*/ 63 w 127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318">
                    <a:moveTo>
                      <a:pt x="63" y="0"/>
                    </a:moveTo>
                    <a:lnTo>
                      <a:pt x="63" y="0"/>
                    </a:lnTo>
                    <a:lnTo>
                      <a:pt x="80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19" y="32"/>
                    </a:lnTo>
                    <a:lnTo>
                      <a:pt x="125" y="47"/>
                    </a:lnTo>
                    <a:lnTo>
                      <a:pt x="127" y="64"/>
                    </a:lnTo>
                    <a:lnTo>
                      <a:pt x="127" y="254"/>
                    </a:lnTo>
                    <a:lnTo>
                      <a:pt x="125" y="272"/>
                    </a:lnTo>
                    <a:lnTo>
                      <a:pt x="119" y="286"/>
                    </a:lnTo>
                    <a:lnTo>
                      <a:pt x="109" y="300"/>
                    </a:lnTo>
                    <a:lnTo>
                      <a:pt x="96" y="309"/>
                    </a:lnTo>
                    <a:lnTo>
                      <a:pt x="80" y="315"/>
                    </a:lnTo>
                    <a:lnTo>
                      <a:pt x="63" y="318"/>
                    </a:lnTo>
                    <a:lnTo>
                      <a:pt x="47" y="315"/>
                    </a:lnTo>
                    <a:lnTo>
                      <a:pt x="31" y="309"/>
                    </a:lnTo>
                    <a:lnTo>
                      <a:pt x="18" y="300"/>
                    </a:lnTo>
                    <a:lnTo>
                      <a:pt x="8" y="286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8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B9703E3F-A6E7-FF58-146D-3F1942604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3" y="2954338"/>
                <a:ext cx="31750" cy="41275"/>
              </a:xfrm>
              <a:custGeom>
                <a:avLst/>
                <a:gdLst>
                  <a:gd name="T0" fmla="*/ 64 w 224"/>
                  <a:gd name="T1" fmla="*/ 0 h 293"/>
                  <a:gd name="T2" fmla="*/ 80 w 224"/>
                  <a:gd name="T3" fmla="*/ 2 h 293"/>
                  <a:gd name="T4" fmla="*/ 95 w 224"/>
                  <a:gd name="T5" fmla="*/ 8 h 293"/>
                  <a:gd name="T6" fmla="*/ 109 w 224"/>
                  <a:gd name="T7" fmla="*/ 18 h 293"/>
                  <a:gd name="T8" fmla="*/ 119 w 224"/>
                  <a:gd name="T9" fmla="*/ 32 h 293"/>
                  <a:gd name="T10" fmla="*/ 216 w 224"/>
                  <a:gd name="T11" fmla="*/ 197 h 293"/>
                  <a:gd name="T12" fmla="*/ 222 w 224"/>
                  <a:gd name="T13" fmla="*/ 213 h 293"/>
                  <a:gd name="T14" fmla="*/ 224 w 224"/>
                  <a:gd name="T15" fmla="*/ 230 h 293"/>
                  <a:gd name="T16" fmla="*/ 222 w 224"/>
                  <a:gd name="T17" fmla="*/ 245 h 293"/>
                  <a:gd name="T18" fmla="*/ 216 w 224"/>
                  <a:gd name="T19" fmla="*/ 261 h 293"/>
                  <a:gd name="T20" fmla="*/ 206 w 224"/>
                  <a:gd name="T21" fmla="*/ 274 h 293"/>
                  <a:gd name="T22" fmla="*/ 193 w 224"/>
                  <a:gd name="T23" fmla="*/ 285 h 293"/>
                  <a:gd name="T24" fmla="*/ 177 w 224"/>
                  <a:gd name="T25" fmla="*/ 291 h 293"/>
                  <a:gd name="T26" fmla="*/ 160 w 224"/>
                  <a:gd name="T27" fmla="*/ 293 h 293"/>
                  <a:gd name="T28" fmla="*/ 143 w 224"/>
                  <a:gd name="T29" fmla="*/ 291 h 293"/>
                  <a:gd name="T30" fmla="*/ 129 w 224"/>
                  <a:gd name="T31" fmla="*/ 285 h 293"/>
                  <a:gd name="T32" fmla="*/ 115 w 224"/>
                  <a:gd name="T33" fmla="*/ 274 h 293"/>
                  <a:gd name="T34" fmla="*/ 105 w 224"/>
                  <a:gd name="T35" fmla="*/ 261 h 293"/>
                  <a:gd name="T36" fmla="*/ 8 w 224"/>
                  <a:gd name="T37" fmla="*/ 95 h 293"/>
                  <a:gd name="T38" fmla="*/ 2 w 224"/>
                  <a:gd name="T39" fmla="*/ 80 h 293"/>
                  <a:gd name="T40" fmla="*/ 0 w 224"/>
                  <a:gd name="T41" fmla="*/ 63 h 293"/>
                  <a:gd name="T42" fmla="*/ 2 w 224"/>
                  <a:gd name="T43" fmla="*/ 48 h 293"/>
                  <a:gd name="T44" fmla="*/ 8 w 224"/>
                  <a:gd name="T45" fmla="*/ 32 h 293"/>
                  <a:gd name="T46" fmla="*/ 19 w 224"/>
                  <a:gd name="T47" fmla="*/ 19 h 293"/>
                  <a:gd name="T48" fmla="*/ 31 w 224"/>
                  <a:gd name="T49" fmla="*/ 9 h 293"/>
                  <a:gd name="T50" fmla="*/ 48 w 224"/>
                  <a:gd name="T51" fmla="*/ 2 h 293"/>
                  <a:gd name="T52" fmla="*/ 64 w 224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3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9" y="18"/>
                    </a:lnTo>
                    <a:lnTo>
                      <a:pt x="119" y="32"/>
                    </a:lnTo>
                    <a:lnTo>
                      <a:pt x="216" y="197"/>
                    </a:lnTo>
                    <a:lnTo>
                      <a:pt x="222" y="213"/>
                    </a:lnTo>
                    <a:lnTo>
                      <a:pt x="224" y="230"/>
                    </a:lnTo>
                    <a:lnTo>
                      <a:pt x="222" y="245"/>
                    </a:lnTo>
                    <a:lnTo>
                      <a:pt x="216" y="261"/>
                    </a:lnTo>
                    <a:lnTo>
                      <a:pt x="206" y="274"/>
                    </a:lnTo>
                    <a:lnTo>
                      <a:pt x="193" y="285"/>
                    </a:lnTo>
                    <a:lnTo>
                      <a:pt x="177" y="291"/>
                    </a:lnTo>
                    <a:lnTo>
                      <a:pt x="160" y="293"/>
                    </a:lnTo>
                    <a:lnTo>
                      <a:pt x="143" y="291"/>
                    </a:lnTo>
                    <a:lnTo>
                      <a:pt x="129" y="285"/>
                    </a:lnTo>
                    <a:lnTo>
                      <a:pt x="115" y="274"/>
                    </a:lnTo>
                    <a:lnTo>
                      <a:pt x="105" y="261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8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84D44CB6-4B2C-7671-BF2C-FCA5FDA93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13" y="3028950"/>
                <a:ext cx="41275" cy="33338"/>
              </a:xfrm>
              <a:custGeom>
                <a:avLst/>
                <a:gdLst>
                  <a:gd name="T0" fmla="*/ 64 w 294"/>
                  <a:gd name="T1" fmla="*/ 0 h 222"/>
                  <a:gd name="T2" fmla="*/ 79 w 294"/>
                  <a:gd name="T3" fmla="*/ 2 h 222"/>
                  <a:gd name="T4" fmla="*/ 96 w 294"/>
                  <a:gd name="T5" fmla="*/ 8 h 222"/>
                  <a:gd name="T6" fmla="*/ 263 w 294"/>
                  <a:gd name="T7" fmla="*/ 103 h 222"/>
                  <a:gd name="T8" fmla="*/ 276 w 294"/>
                  <a:gd name="T9" fmla="*/ 114 h 222"/>
                  <a:gd name="T10" fmla="*/ 286 w 294"/>
                  <a:gd name="T11" fmla="*/ 127 h 222"/>
                  <a:gd name="T12" fmla="*/ 292 w 294"/>
                  <a:gd name="T13" fmla="*/ 142 h 222"/>
                  <a:gd name="T14" fmla="*/ 294 w 294"/>
                  <a:gd name="T15" fmla="*/ 158 h 222"/>
                  <a:gd name="T16" fmla="*/ 292 w 294"/>
                  <a:gd name="T17" fmla="*/ 175 h 222"/>
                  <a:gd name="T18" fmla="*/ 286 w 294"/>
                  <a:gd name="T19" fmla="*/ 190 h 222"/>
                  <a:gd name="T20" fmla="*/ 275 w 294"/>
                  <a:gd name="T21" fmla="*/ 204 h 222"/>
                  <a:gd name="T22" fmla="*/ 262 w 294"/>
                  <a:gd name="T23" fmla="*/ 214 h 222"/>
                  <a:gd name="T24" fmla="*/ 246 w 294"/>
                  <a:gd name="T25" fmla="*/ 220 h 222"/>
                  <a:gd name="T26" fmla="*/ 230 w 294"/>
                  <a:gd name="T27" fmla="*/ 222 h 222"/>
                  <a:gd name="T28" fmla="*/ 213 w 294"/>
                  <a:gd name="T29" fmla="*/ 220 h 222"/>
                  <a:gd name="T30" fmla="*/ 198 w 294"/>
                  <a:gd name="T31" fmla="*/ 213 h 222"/>
                  <a:gd name="T32" fmla="*/ 31 w 294"/>
                  <a:gd name="T33" fmla="*/ 118 h 222"/>
                  <a:gd name="T34" fmla="*/ 18 w 294"/>
                  <a:gd name="T35" fmla="*/ 108 h 222"/>
                  <a:gd name="T36" fmla="*/ 8 w 294"/>
                  <a:gd name="T37" fmla="*/ 95 h 222"/>
                  <a:gd name="T38" fmla="*/ 2 w 294"/>
                  <a:gd name="T39" fmla="*/ 80 h 222"/>
                  <a:gd name="T40" fmla="*/ 0 w 294"/>
                  <a:gd name="T41" fmla="*/ 63 h 222"/>
                  <a:gd name="T42" fmla="*/ 2 w 294"/>
                  <a:gd name="T43" fmla="*/ 47 h 222"/>
                  <a:gd name="T44" fmla="*/ 8 w 294"/>
                  <a:gd name="T45" fmla="*/ 31 h 222"/>
                  <a:gd name="T46" fmla="*/ 19 w 294"/>
                  <a:gd name="T47" fmla="*/ 18 h 222"/>
                  <a:gd name="T48" fmla="*/ 32 w 294"/>
                  <a:gd name="T49" fmla="*/ 8 h 222"/>
                  <a:gd name="T50" fmla="*/ 47 w 294"/>
                  <a:gd name="T51" fmla="*/ 2 h 222"/>
                  <a:gd name="T52" fmla="*/ 64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64" y="0"/>
                    </a:moveTo>
                    <a:lnTo>
                      <a:pt x="79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6" y="114"/>
                    </a:lnTo>
                    <a:lnTo>
                      <a:pt x="286" y="127"/>
                    </a:lnTo>
                    <a:lnTo>
                      <a:pt x="292" y="142"/>
                    </a:lnTo>
                    <a:lnTo>
                      <a:pt x="294" y="158"/>
                    </a:lnTo>
                    <a:lnTo>
                      <a:pt x="292" y="175"/>
                    </a:lnTo>
                    <a:lnTo>
                      <a:pt x="286" y="190"/>
                    </a:lnTo>
                    <a:lnTo>
                      <a:pt x="275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0" y="222"/>
                    </a:lnTo>
                    <a:lnTo>
                      <a:pt x="213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8845BDCB-F9F8-E7CB-4773-A0E8B3AE9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38" y="3132138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3 w 321"/>
                  <a:gd name="T5" fmla="*/ 4 h 128"/>
                  <a:gd name="T6" fmla="*/ 289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8 w 321"/>
                  <a:gd name="T13" fmla="*/ 47 h 128"/>
                  <a:gd name="T14" fmla="*/ 321 w 321"/>
                  <a:gd name="T15" fmla="*/ 65 h 128"/>
                  <a:gd name="T16" fmla="*/ 318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89 w 321"/>
                  <a:gd name="T23" fmla="*/ 119 h 128"/>
                  <a:gd name="T24" fmla="*/ 273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2 w 321"/>
                  <a:gd name="T39" fmla="*/ 82 h 128"/>
                  <a:gd name="T40" fmla="*/ 0 w 321"/>
                  <a:gd name="T41" fmla="*/ 65 h 128"/>
                  <a:gd name="T42" fmla="*/ 2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7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3" y="4"/>
                    </a:lnTo>
                    <a:lnTo>
                      <a:pt x="289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8" y="47"/>
                    </a:lnTo>
                    <a:lnTo>
                      <a:pt x="321" y="65"/>
                    </a:lnTo>
                    <a:lnTo>
                      <a:pt x="318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89" y="119"/>
                    </a:lnTo>
                    <a:lnTo>
                      <a:pt x="273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7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F7DE192D-D9B7-6C94-1327-95E33B032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13" y="3222625"/>
                <a:ext cx="41275" cy="31750"/>
              </a:xfrm>
              <a:custGeom>
                <a:avLst/>
                <a:gdLst>
                  <a:gd name="T0" fmla="*/ 230 w 294"/>
                  <a:gd name="T1" fmla="*/ 0 h 224"/>
                  <a:gd name="T2" fmla="*/ 247 w 294"/>
                  <a:gd name="T3" fmla="*/ 3 h 224"/>
                  <a:gd name="T4" fmla="*/ 262 w 294"/>
                  <a:gd name="T5" fmla="*/ 9 h 224"/>
                  <a:gd name="T6" fmla="*/ 275 w 294"/>
                  <a:gd name="T7" fmla="*/ 19 h 224"/>
                  <a:gd name="T8" fmla="*/ 286 w 294"/>
                  <a:gd name="T9" fmla="*/ 33 h 224"/>
                  <a:gd name="T10" fmla="*/ 292 w 294"/>
                  <a:gd name="T11" fmla="*/ 48 h 224"/>
                  <a:gd name="T12" fmla="*/ 294 w 294"/>
                  <a:gd name="T13" fmla="*/ 65 h 224"/>
                  <a:gd name="T14" fmla="*/ 292 w 294"/>
                  <a:gd name="T15" fmla="*/ 80 h 224"/>
                  <a:gd name="T16" fmla="*/ 286 w 294"/>
                  <a:gd name="T17" fmla="*/ 96 h 224"/>
                  <a:gd name="T18" fmla="*/ 275 w 294"/>
                  <a:gd name="T19" fmla="*/ 110 h 224"/>
                  <a:gd name="T20" fmla="*/ 263 w 294"/>
                  <a:gd name="T21" fmla="*/ 120 h 224"/>
                  <a:gd name="T22" fmla="*/ 96 w 294"/>
                  <a:gd name="T23" fmla="*/ 215 h 224"/>
                  <a:gd name="T24" fmla="*/ 80 w 294"/>
                  <a:gd name="T25" fmla="*/ 221 h 224"/>
                  <a:gd name="T26" fmla="*/ 64 w 294"/>
                  <a:gd name="T27" fmla="*/ 224 h 224"/>
                  <a:gd name="T28" fmla="*/ 47 w 294"/>
                  <a:gd name="T29" fmla="*/ 221 h 224"/>
                  <a:gd name="T30" fmla="*/ 32 w 294"/>
                  <a:gd name="T31" fmla="*/ 216 h 224"/>
                  <a:gd name="T32" fmla="*/ 19 w 294"/>
                  <a:gd name="T33" fmla="*/ 205 h 224"/>
                  <a:gd name="T34" fmla="*/ 8 w 294"/>
                  <a:gd name="T35" fmla="*/ 192 h 224"/>
                  <a:gd name="T36" fmla="*/ 2 w 294"/>
                  <a:gd name="T37" fmla="*/ 176 h 224"/>
                  <a:gd name="T38" fmla="*/ 0 w 294"/>
                  <a:gd name="T39" fmla="*/ 159 h 224"/>
                  <a:gd name="T40" fmla="*/ 2 w 294"/>
                  <a:gd name="T41" fmla="*/ 144 h 224"/>
                  <a:gd name="T42" fmla="*/ 8 w 294"/>
                  <a:gd name="T43" fmla="*/ 128 h 224"/>
                  <a:gd name="T44" fmla="*/ 18 w 294"/>
                  <a:gd name="T45" fmla="*/ 116 h 224"/>
                  <a:gd name="T46" fmla="*/ 31 w 294"/>
                  <a:gd name="T47" fmla="*/ 105 h 224"/>
                  <a:gd name="T48" fmla="*/ 198 w 294"/>
                  <a:gd name="T49" fmla="*/ 10 h 224"/>
                  <a:gd name="T50" fmla="*/ 215 w 294"/>
                  <a:gd name="T51" fmla="*/ 2 h 224"/>
                  <a:gd name="T52" fmla="*/ 230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230" y="0"/>
                    </a:moveTo>
                    <a:lnTo>
                      <a:pt x="247" y="3"/>
                    </a:lnTo>
                    <a:lnTo>
                      <a:pt x="262" y="9"/>
                    </a:lnTo>
                    <a:lnTo>
                      <a:pt x="275" y="19"/>
                    </a:lnTo>
                    <a:lnTo>
                      <a:pt x="286" y="33"/>
                    </a:lnTo>
                    <a:lnTo>
                      <a:pt x="292" y="48"/>
                    </a:lnTo>
                    <a:lnTo>
                      <a:pt x="294" y="65"/>
                    </a:lnTo>
                    <a:lnTo>
                      <a:pt x="292" y="80"/>
                    </a:lnTo>
                    <a:lnTo>
                      <a:pt x="286" y="96"/>
                    </a:lnTo>
                    <a:lnTo>
                      <a:pt x="275" y="110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0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8CA843EF-6A34-8B3A-2052-D321C866F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3" y="3222625"/>
                <a:ext cx="41275" cy="31750"/>
              </a:xfrm>
              <a:custGeom>
                <a:avLst/>
                <a:gdLst>
                  <a:gd name="T0" fmla="*/ 64 w 294"/>
                  <a:gd name="T1" fmla="*/ 0 h 224"/>
                  <a:gd name="T2" fmla="*/ 80 w 294"/>
                  <a:gd name="T3" fmla="*/ 2 h 224"/>
                  <a:gd name="T4" fmla="*/ 96 w 294"/>
                  <a:gd name="T5" fmla="*/ 10 h 224"/>
                  <a:gd name="T6" fmla="*/ 263 w 294"/>
                  <a:gd name="T7" fmla="*/ 105 h 224"/>
                  <a:gd name="T8" fmla="*/ 276 w 294"/>
                  <a:gd name="T9" fmla="*/ 116 h 224"/>
                  <a:gd name="T10" fmla="*/ 286 w 294"/>
                  <a:gd name="T11" fmla="*/ 128 h 224"/>
                  <a:gd name="T12" fmla="*/ 292 w 294"/>
                  <a:gd name="T13" fmla="*/ 144 h 224"/>
                  <a:gd name="T14" fmla="*/ 294 w 294"/>
                  <a:gd name="T15" fmla="*/ 159 h 224"/>
                  <a:gd name="T16" fmla="*/ 292 w 294"/>
                  <a:gd name="T17" fmla="*/ 176 h 224"/>
                  <a:gd name="T18" fmla="*/ 286 w 294"/>
                  <a:gd name="T19" fmla="*/ 192 h 224"/>
                  <a:gd name="T20" fmla="*/ 275 w 294"/>
                  <a:gd name="T21" fmla="*/ 205 h 224"/>
                  <a:gd name="T22" fmla="*/ 262 w 294"/>
                  <a:gd name="T23" fmla="*/ 216 h 224"/>
                  <a:gd name="T24" fmla="*/ 247 w 294"/>
                  <a:gd name="T25" fmla="*/ 221 h 224"/>
                  <a:gd name="T26" fmla="*/ 230 w 294"/>
                  <a:gd name="T27" fmla="*/ 224 h 224"/>
                  <a:gd name="T28" fmla="*/ 214 w 294"/>
                  <a:gd name="T29" fmla="*/ 221 h 224"/>
                  <a:gd name="T30" fmla="*/ 198 w 294"/>
                  <a:gd name="T31" fmla="*/ 215 h 224"/>
                  <a:gd name="T32" fmla="*/ 31 w 294"/>
                  <a:gd name="T33" fmla="*/ 120 h 224"/>
                  <a:gd name="T34" fmla="*/ 19 w 294"/>
                  <a:gd name="T35" fmla="*/ 110 h 224"/>
                  <a:gd name="T36" fmla="*/ 8 w 294"/>
                  <a:gd name="T37" fmla="*/ 96 h 224"/>
                  <a:gd name="T38" fmla="*/ 2 w 294"/>
                  <a:gd name="T39" fmla="*/ 80 h 224"/>
                  <a:gd name="T40" fmla="*/ 0 w 294"/>
                  <a:gd name="T41" fmla="*/ 65 h 224"/>
                  <a:gd name="T42" fmla="*/ 2 w 294"/>
                  <a:gd name="T43" fmla="*/ 48 h 224"/>
                  <a:gd name="T44" fmla="*/ 8 w 294"/>
                  <a:gd name="T45" fmla="*/ 33 h 224"/>
                  <a:gd name="T46" fmla="*/ 19 w 294"/>
                  <a:gd name="T47" fmla="*/ 19 h 224"/>
                  <a:gd name="T48" fmla="*/ 32 w 294"/>
                  <a:gd name="T49" fmla="*/ 9 h 224"/>
                  <a:gd name="T50" fmla="*/ 47 w 294"/>
                  <a:gd name="T51" fmla="*/ 3 h 224"/>
                  <a:gd name="T52" fmla="*/ 64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64" y="0"/>
                    </a:moveTo>
                    <a:lnTo>
                      <a:pt x="80" y="2"/>
                    </a:lnTo>
                    <a:lnTo>
                      <a:pt x="96" y="10"/>
                    </a:lnTo>
                    <a:lnTo>
                      <a:pt x="263" y="105"/>
                    </a:lnTo>
                    <a:lnTo>
                      <a:pt x="276" y="116"/>
                    </a:lnTo>
                    <a:lnTo>
                      <a:pt x="286" y="128"/>
                    </a:lnTo>
                    <a:lnTo>
                      <a:pt x="292" y="144"/>
                    </a:lnTo>
                    <a:lnTo>
                      <a:pt x="294" y="159"/>
                    </a:lnTo>
                    <a:lnTo>
                      <a:pt x="292" y="176"/>
                    </a:lnTo>
                    <a:lnTo>
                      <a:pt x="286" y="192"/>
                    </a:lnTo>
                    <a:lnTo>
                      <a:pt x="275" y="205"/>
                    </a:lnTo>
                    <a:lnTo>
                      <a:pt x="262" y="216"/>
                    </a:lnTo>
                    <a:lnTo>
                      <a:pt x="247" y="221"/>
                    </a:lnTo>
                    <a:lnTo>
                      <a:pt x="230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1" y="120"/>
                    </a:lnTo>
                    <a:lnTo>
                      <a:pt x="19" y="110"/>
                    </a:lnTo>
                    <a:lnTo>
                      <a:pt x="8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DEF59DDF-D73C-E69C-CB55-6B7AE0E3B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132138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4 h 128"/>
                  <a:gd name="T6" fmla="*/ 290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9 w 321"/>
                  <a:gd name="T13" fmla="*/ 47 h 128"/>
                  <a:gd name="T14" fmla="*/ 321 w 321"/>
                  <a:gd name="T15" fmla="*/ 65 h 128"/>
                  <a:gd name="T16" fmla="*/ 319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90 w 321"/>
                  <a:gd name="T23" fmla="*/ 119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8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3 w 321"/>
                  <a:gd name="T39" fmla="*/ 82 h 128"/>
                  <a:gd name="T40" fmla="*/ 0 w 321"/>
                  <a:gd name="T41" fmla="*/ 65 h 128"/>
                  <a:gd name="T42" fmla="*/ 3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8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4"/>
                    </a:lnTo>
                    <a:lnTo>
                      <a:pt x="290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9" y="47"/>
                    </a:lnTo>
                    <a:lnTo>
                      <a:pt x="321" y="65"/>
                    </a:lnTo>
                    <a:lnTo>
                      <a:pt x="319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90" y="119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8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3" y="82"/>
                    </a:lnTo>
                    <a:lnTo>
                      <a:pt x="0" y="65"/>
                    </a:lnTo>
                    <a:lnTo>
                      <a:pt x="3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8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3B967864-1F7F-08F0-8D5B-42C915EA5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3" y="3028950"/>
                <a:ext cx="41275" cy="33338"/>
              </a:xfrm>
              <a:custGeom>
                <a:avLst/>
                <a:gdLst>
                  <a:gd name="T0" fmla="*/ 230 w 294"/>
                  <a:gd name="T1" fmla="*/ 0 h 222"/>
                  <a:gd name="T2" fmla="*/ 247 w 294"/>
                  <a:gd name="T3" fmla="*/ 2 h 222"/>
                  <a:gd name="T4" fmla="*/ 262 w 294"/>
                  <a:gd name="T5" fmla="*/ 8 h 222"/>
                  <a:gd name="T6" fmla="*/ 275 w 294"/>
                  <a:gd name="T7" fmla="*/ 18 h 222"/>
                  <a:gd name="T8" fmla="*/ 286 w 294"/>
                  <a:gd name="T9" fmla="*/ 31 h 222"/>
                  <a:gd name="T10" fmla="*/ 292 w 294"/>
                  <a:gd name="T11" fmla="*/ 47 h 222"/>
                  <a:gd name="T12" fmla="*/ 294 w 294"/>
                  <a:gd name="T13" fmla="*/ 63 h 222"/>
                  <a:gd name="T14" fmla="*/ 292 w 294"/>
                  <a:gd name="T15" fmla="*/ 80 h 222"/>
                  <a:gd name="T16" fmla="*/ 286 w 294"/>
                  <a:gd name="T17" fmla="*/ 95 h 222"/>
                  <a:gd name="T18" fmla="*/ 276 w 294"/>
                  <a:gd name="T19" fmla="*/ 108 h 222"/>
                  <a:gd name="T20" fmla="*/ 263 w 294"/>
                  <a:gd name="T21" fmla="*/ 118 h 222"/>
                  <a:gd name="T22" fmla="*/ 96 w 294"/>
                  <a:gd name="T23" fmla="*/ 213 h 222"/>
                  <a:gd name="T24" fmla="*/ 80 w 294"/>
                  <a:gd name="T25" fmla="*/ 220 h 222"/>
                  <a:gd name="T26" fmla="*/ 64 w 294"/>
                  <a:gd name="T27" fmla="*/ 222 h 222"/>
                  <a:gd name="T28" fmla="*/ 48 w 294"/>
                  <a:gd name="T29" fmla="*/ 220 h 222"/>
                  <a:gd name="T30" fmla="*/ 32 w 294"/>
                  <a:gd name="T31" fmla="*/ 214 h 222"/>
                  <a:gd name="T32" fmla="*/ 19 w 294"/>
                  <a:gd name="T33" fmla="*/ 204 h 222"/>
                  <a:gd name="T34" fmla="*/ 8 w 294"/>
                  <a:gd name="T35" fmla="*/ 190 h 222"/>
                  <a:gd name="T36" fmla="*/ 2 w 294"/>
                  <a:gd name="T37" fmla="*/ 175 h 222"/>
                  <a:gd name="T38" fmla="*/ 0 w 294"/>
                  <a:gd name="T39" fmla="*/ 158 h 222"/>
                  <a:gd name="T40" fmla="*/ 2 w 294"/>
                  <a:gd name="T41" fmla="*/ 142 h 222"/>
                  <a:gd name="T42" fmla="*/ 8 w 294"/>
                  <a:gd name="T43" fmla="*/ 127 h 222"/>
                  <a:gd name="T44" fmla="*/ 19 w 294"/>
                  <a:gd name="T45" fmla="*/ 114 h 222"/>
                  <a:gd name="T46" fmla="*/ 31 w 294"/>
                  <a:gd name="T47" fmla="*/ 103 h 222"/>
                  <a:gd name="T48" fmla="*/ 198 w 294"/>
                  <a:gd name="T49" fmla="*/ 8 h 222"/>
                  <a:gd name="T50" fmla="*/ 215 w 294"/>
                  <a:gd name="T51" fmla="*/ 2 h 222"/>
                  <a:gd name="T52" fmla="*/ 230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230" y="0"/>
                    </a:moveTo>
                    <a:lnTo>
                      <a:pt x="247" y="2"/>
                    </a:lnTo>
                    <a:lnTo>
                      <a:pt x="262" y="8"/>
                    </a:lnTo>
                    <a:lnTo>
                      <a:pt x="275" y="18"/>
                    </a:lnTo>
                    <a:lnTo>
                      <a:pt x="286" y="31"/>
                    </a:lnTo>
                    <a:lnTo>
                      <a:pt x="292" y="47"/>
                    </a:lnTo>
                    <a:lnTo>
                      <a:pt x="294" y="63"/>
                    </a:lnTo>
                    <a:lnTo>
                      <a:pt x="292" y="80"/>
                    </a:lnTo>
                    <a:lnTo>
                      <a:pt x="286" y="95"/>
                    </a:lnTo>
                    <a:lnTo>
                      <a:pt x="276" y="108"/>
                    </a:lnTo>
                    <a:lnTo>
                      <a:pt x="263" y="118"/>
                    </a:lnTo>
                    <a:lnTo>
                      <a:pt x="96" y="213"/>
                    </a:lnTo>
                    <a:lnTo>
                      <a:pt x="80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2" y="214"/>
                    </a:lnTo>
                    <a:lnTo>
                      <a:pt x="19" y="204"/>
                    </a:lnTo>
                    <a:lnTo>
                      <a:pt x="8" y="190"/>
                    </a:lnTo>
                    <a:lnTo>
                      <a:pt x="2" y="175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8" y="127"/>
                    </a:lnTo>
                    <a:lnTo>
                      <a:pt x="19" y="114"/>
                    </a:lnTo>
                    <a:lnTo>
                      <a:pt x="31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939B21C6-43A8-1A61-95AF-0D8AD499A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588" y="2954338"/>
                <a:ext cx="31750" cy="41275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5 w 224"/>
                  <a:gd name="T7" fmla="*/ 19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5 h 292"/>
                  <a:gd name="T18" fmla="*/ 119 w 224"/>
                  <a:gd name="T19" fmla="*/ 261 h 292"/>
                  <a:gd name="T20" fmla="*/ 109 w 224"/>
                  <a:gd name="T21" fmla="*/ 274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2 w 224"/>
                  <a:gd name="T31" fmla="*/ 284 h 292"/>
                  <a:gd name="T32" fmla="*/ 18 w 224"/>
                  <a:gd name="T33" fmla="*/ 273 h 292"/>
                  <a:gd name="T34" fmla="*/ 8 w 224"/>
                  <a:gd name="T35" fmla="*/ 261 h 292"/>
                  <a:gd name="T36" fmla="*/ 2 w 224"/>
                  <a:gd name="T37" fmla="*/ 245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7 h 292"/>
                  <a:gd name="T44" fmla="*/ 105 w 224"/>
                  <a:gd name="T45" fmla="*/ 32 h 292"/>
                  <a:gd name="T46" fmla="*/ 115 w 224"/>
                  <a:gd name="T47" fmla="*/ 18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5" y="19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5"/>
                    </a:lnTo>
                    <a:lnTo>
                      <a:pt x="119" y="261"/>
                    </a:lnTo>
                    <a:lnTo>
                      <a:pt x="109" y="274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2" y="284"/>
                    </a:lnTo>
                    <a:lnTo>
                      <a:pt x="18" y="273"/>
                    </a:lnTo>
                    <a:lnTo>
                      <a:pt x="8" y="261"/>
                    </a:lnTo>
                    <a:lnTo>
                      <a:pt x="2" y="245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7"/>
                    </a:lnTo>
                    <a:lnTo>
                      <a:pt x="105" y="32"/>
                    </a:lnTo>
                    <a:lnTo>
                      <a:pt x="115" y="18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65DECC00-5AFD-E66C-C382-FDC59F04B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01" y="3065463"/>
                <a:ext cx="44450" cy="142875"/>
              </a:xfrm>
              <a:custGeom>
                <a:avLst/>
                <a:gdLst>
                  <a:gd name="T0" fmla="*/ 154 w 308"/>
                  <a:gd name="T1" fmla="*/ 0 h 991"/>
                  <a:gd name="T2" fmla="*/ 186 w 308"/>
                  <a:gd name="T3" fmla="*/ 2 h 991"/>
                  <a:gd name="T4" fmla="*/ 213 w 308"/>
                  <a:gd name="T5" fmla="*/ 8 h 991"/>
                  <a:gd name="T6" fmla="*/ 238 w 308"/>
                  <a:gd name="T7" fmla="*/ 17 h 991"/>
                  <a:gd name="T8" fmla="*/ 259 w 308"/>
                  <a:gd name="T9" fmla="*/ 30 h 991"/>
                  <a:gd name="T10" fmla="*/ 277 w 308"/>
                  <a:gd name="T11" fmla="*/ 47 h 991"/>
                  <a:gd name="T12" fmla="*/ 291 w 308"/>
                  <a:gd name="T13" fmla="*/ 67 h 991"/>
                  <a:gd name="T14" fmla="*/ 301 w 308"/>
                  <a:gd name="T15" fmla="*/ 91 h 991"/>
                  <a:gd name="T16" fmla="*/ 306 w 308"/>
                  <a:gd name="T17" fmla="*/ 119 h 991"/>
                  <a:gd name="T18" fmla="*/ 308 w 308"/>
                  <a:gd name="T19" fmla="*/ 150 h 991"/>
                  <a:gd name="T20" fmla="*/ 308 w 308"/>
                  <a:gd name="T21" fmla="*/ 375 h 991"/>
                  <a:gd name="T22" fmla="*/ 307 w 308"/>
                  <a:gd name="T23" fmla="*/ 405 h 991"/>
                  <a:gd name="T24" fmla="*/ 304 w 308"/>
                  <a:gd name="T25" fmla="*/ 435 h 991"/>
                  <a:gd name="T26" fmla="*/ 301 w 308"/>
                  <a:gd name="T27" fmla="*/ 466 h 991"/>
                  <a:gd name="T28" fmla="*/ 240 w 308"/>
                  <a:gd name="T29" fmla="*/ 920 h 991"/>
                  <a:gd name="T30" fmla="*/ 236 w 308"/>
                  <a:gd name="T31" fmla="*/ 942 h 991"/>
                  <a:gd name="T32" fmla="*/ 229 w 308"/>
                  <a:gd name="T33" fmla="*/ 959 h 991"/>
                  <a:gd name="T34" fmla="*/ 219 w 308"/>
                  <a:gd name="T35" fmla="*/ 972 h 991"/>
                  <a:gd name="T36" fmla="*/ 207 w 308"/>
                  <a:gd name="T37" fmla="*/ 981 h 991"/>
                  <a:gd name="T38" fmla="*/ 192 w 308"/>
                  <a:gd name="T39" fmla="*/ 987 h 991"/>
                  <a:gd name="T40" fmla="*/ 174 w 308"/>
                  <a:gd name="T41" fmla="*/ 990 h 991"/>
                  <a:gd name="T42" fmla="*/ 154 w 308"/>
                  <a:gd name="T43" fmla="*/ 991 h 991"/>
                  <a:gd name="T44" fmla="*/ 135 w 308"/>
                  <a:gd name="T45" fmla="*/ 990 h 991"/>
                  <a:gd name="T46" fmla="*/ 117 w 308"/>
                  <a:gd name="T47" fmla="*/ 987 h 991"/>
                  <a:gd name="T48" fmla="*/ 102 w 308"/>
                  <a:gd name="T49" fmla="*/ 981 h 991"/>
                  <a:gd name="T50" fmla="*/ 90 w 308"/>
                  <a:gd name="T51" fmla="*/ 972 h 991"/>
                  <a:gd name="T52" fmla="*/ 80 w 308"/>
                  <a:gd name="T53" fmla="*/ 959 h 991"/>
                  <a:gd name="T54" fmla="*/ 73 w 308"/>
                  <a:gd name="T55" fmla="*/ 942 h 991"/>
                  <a:gd name="T56" fmla="*/ 69 w 308"/>
                  <a:gd name="T57" fmla="*/ 920 h 991"/>
                  <a:gd name="T58" fmla="*/ 8 w 308"/>
                  <a:gd name="T59" fmla="*/ 466 h 991"/>
                  <a:gd name="T60" fmla="*/ 5 w 308"/>
                  <a:gd name="T61" fmla="*/ 435 h 991"/>
                  <a:gd name="T62" fmla="*/ 2 w 308"/>
                  <a:gd name="T63" fmla="*/ 405 h 991"/>
                  <a:gd name="T64" fmla="*/ 0 w 308"/>
                  <a:gd name="T65" fmla="*/ 375 h 991"/>
                  <a:gd name="T66" fmla="*/ 0 w 308"/>
                  <a:gd name="T67" fmla="*/ 150 h 991"/>
                  <a:gd name="T68" fmla="*/ 3 w 308"/>
                  <a:gd name="T69" fmla="*/ 119 h 991"/>
                  <a:gd name="T70" fmla="*/ 8 w 308"/>
                  <a:gd name="T71" fmla="*/ 91 h 991"/>
                  <a:gd name="T72" fmla="*/ 18 w 308"/>
                  <a:gd name="T73" fmla="*/ 67 h 991"/>
                  <a:gd name="T74" fmla="*/ 32 w 308"/>
                  <a:gd name="T75" fmla="*/ 47 h 991"/>
                  <a:gd name="T76" fmla="*/ 50 w 308"/>
                  <a:gd name="T77" fmla="*/ 30 h 991"/>
                  <a:gd name="T78" fmla="*/ 71 w 308"/>
                  <a:gd name="T79" fmla="*/ 17 h 991"/>
                  <a:gd name="T80" fmla="*/ 96 w 308"/>
                  <a:gd name="T81" fmla="*/ 8 h 991"/>
                  <a:gd name="T82" fmla="*/ 123 w 308"/>
                  <a:gd name="T83" fmla="*/ 2 h 991"/>
                  <a:gd name="T84" fmla="*/ 154 w 308"/>
                  <a:gd name="T85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1">
                    <a:moveTo>
                      <a:pt x="154" y="0"/>
                    </a:moveTo>
                    <a:lnTo>
                      <a:pt x="186" y="2"/>
                    </a:lnTo>
                    <a:lnTo>
                      <a:pt x="213" y="8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1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6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9" y="959"/>
                    </a:lnTo>
                    <a:lnTo>
                      <a:pt x="219" y="972"/>
                    </a:lnTo>
                    <a:lnTo>
                      <a:pt x="207" y="981"/>
                    </a:lnTo>
                    <a:lnTo>
                      <a:pt x="192" y="987"/>
                    </a:lnTo>
                    <a:lnTo>
                      <a:pt x="174" y="990"/>
                    </a:lnTo>
                    <a:lnTo>
                      <a:pt x="154" y="991"/>
                    </a:lnTo>
                    <a:lnTo>
                      <a:pt x="135" y="990"/>
                    </a:lnTo>
                    <a:lnTo>
                      <a:pt x="117" y="987"/>
                    </a:lnTo>
                    <a:lnTo>
                      <a:pt x="102" y="981"/>
                    </a:lnTo>
                    <a:lnTo>
                      <a:pt x="90" y="972"/>
                    </a:lnTo>
                    <a:lnTo>
                      <a:pt x="80" y="959"/>
                    </a:lnTo>
                    <a:lnTo>
                      <a:pt x="73" y="942"/>
                    </a:lnTo>
                    <a:lnTo>
                      <a:pt x="69" y="920"/>
                    </a:lnTo>
                    <a:lnTo>
                      <a:pt x="8" y="466"/>
                    </a:lnTo>
                    <a:lnTo>
                      <a:pt x="5" y="435"/>
                    </a:lnTo>
                    <a:lnTo>
                      <a:pt x="2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3" y="119"/>
                    </a:lnTo>
                    <a:lnTo>
                      <a:pt x="8" y="91"/>
                    </a:lnTo>
                    <a:lnTo>
                      <a:pt x="18" y="67"/>
                    </a:lnTo>
                    <a:lnTo>
                      <a:pt x="32" y="47"/>
                    </a:lnTo>
                    <a:lnTo>
                      <a:pt x="50" y="30"/>
                    </a:lnTo>
                    <a:lnTo>
                      <a:pt x="71" y="17"/>
                    </a:lnTo>
                    <a:lnTo>
                      <a:pt x="96" y="8"/>
                    </a:lnTo>
                    <a:lnTo>
                      <a:pt x="123" y="2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E82B2F96-55DD-F40D-C7C9-05D496EA0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13" y="3225800"/>
                <a:ext cx="47625" cy="46038"/>
              </a:xfrm>
              <a:custGeom>
                <a:avLst/>
                <a:gdLst>
                  <a:gd name="T0" fmla="*/ 160 w 321"/>
                  <a:gd name="T1" fmla="*/ 0 h 319"/>
                  <a:gd name="T2" fmla="*/ 193 w 321"/>
                  <a:gd name="T3" fmla="*/ 4 h 319"/>
                  <a:gd name="T4" fmla="*/ 222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8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8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1 h 319"/>
                  <a:gd name="T28" fmla="*/ 222 w 321"/>
                  <a:gd name="T29" fmla="*/ 306 h 319"/>
                  <a:gd name="T30" fmla="*/ 193 w 321"/>
                  <a:gd name="T31" fmla="*/ 315 h 319"/>
                  <a:gd name="T32" fmla="*/ 160 w 321"/>
                  <a:gd name="T33" fmla="*/ 319 h 319"/>
                  <a:gd name="T34" fmla="*/ 128 w 321"/>
                  <a:gd name="T35" fmla="*/ 315 h 319"/>
                  <a:gd name="T36" fmla="*/ 99 w 321"/>
                  <a:gd name="T37" fmla="*/ 306 h 319"/>
                  <a:gd name="T38" fmla="*/ 71 w 321"/>
                  <a:gd name="T39" fmla="*/ 291 h 319"/>
                  <a:gd name="T40" fmla="*/ 47 w 321"/>
                  <a:gd name="T41" fmla="*/ 272 h 319"/>
                  <a:gd name="T42" fmla="*/ 27 w 321"/>
                  <a:gd name="T43" fmla="*/ 249 h 319"/>
                  <a:gd name="T44" fmla="*/ 13 w 321"/>
                  <a:gd name="T45" fmla="*/ 222 h 319"/>
                  <a:gd name="T46" fmla="*/ 3 w 321"/>
                  <a:gd name="T47" fmla="*/ 192 h 319"/>
                  <a:gd name="T48" fmla="*/ 0 w 321"/>
                  <a:gd name="T49" fmla="*/ 159 h 319"/>
                  <a:gd name="T50" fmla="*/ 3 w 321"/>
                  <a:gd name="T51" fmla="*/ 128 h 319"/>
                  <a:gd name="T52" fmla="*/ 13 w 321"/>
                  <a:gd name="T53" fmla="*/ 98 h 319"/>
                  <a:gd name="T54" fmla="*/ 27 w 321"/>
                  <a:gd name="T55" fmla="*/ 71 h 319"/>
                  <a:gd name="T56" fmla="*/ 47 w 321"/>
                  <a:gd name="T57" fmla="*/ 47 h 319"/>
                  <a:gd name="T58" fmla="*/ 71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0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0" y="0"/>
                    </a:moveTo>
                    <a:lnTo>
                      <a:pt x="193" y="4"/>
                    </a:lnTo>
                    <a:lnTo>
                      <a:pt x="222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8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8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1"/>
                    </a:lnTo>
                    <a:lnTo>
                      <a:pt x="222" y="306"/>
                    </a:lnTo>
                    <a:lnTo>
                      <a:pt x="193" y="315"/>
                    </a:lnTo>
                    <a:lnTo>
                      <a:pt x="160" y="319"/>
                    </a:lnTo>
                    <a:lnTo>
                      <a:pt x="128" y="315"/>
                    </a:lnTo>
                    <a:lnTo>
                      <a:pt x="99" y="306"/>
                    </a:lnTo>
                    <a:lnTo>
                      <a:pt x="71" y="291"/>
                    </a:lnTo>
                    <a:lnTo>
                      <a:pt x="47" y="272"/>
                    </a:lnTo>
                    <a:lnTo>
                      <a:pt x="27" y="249"/>
                    </a:lnTo>
                    <a:lnTo>
                      <a:pt x="13" y="222"/>
                    </a:lnTo>
                    <a:lnTo>
                      <a:pt x="3" y="192"/>
                    </a:lnTo>
                    <a:lnTo>
                      <a:pt x="0" y="159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7" y="71"/>
                    </a:lnTo>
                    <a:lnTo>
                      <a:pt x="47" y="47"/>
                    </a:lnTo>
                    <a:lnTo>
                      <a:pt x="71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570904C-A756-5C73-08F4-E24DB1FCB04A}"/>
                </a:ext>
              </a:extLst>
            </p:cNvPr>
            <p:cNvGrpSpPr/>
            <p:nvPr/>
          </p:nvGrpSpPr>
          <p:grpSpPr>
            <a:xfrm>
              <a:off x="5808773" y="2938325"/>
              <a:ext cx="546101" cy="477838"/>
              <a:chOff x="1247775" y="3403600"/>
              <a:chExt cx="571501" cy="500063"/>
            </a:xfrm>
            <a:solidFill>
              <a:schemeClr val="bg1"/>
            </a:solidFill>
          </p:grpSpPr>
          <p:sp>
            <p:nvSpPr>
              <p:cNvPr id="36" name="Freeform 53">
                <a:extLst>
                  <a:ext uri="{FF2B5EF4-FFF2-40B4-BE49-F238E27FC236}">
                    <a16:creationId xmlns:a16="http://schemas.microsoft.com/office/drawing/2014/main" id="{2EFEBA62-937D-AF8E-EF65-BC39A5E0C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775" y="3475038"/>
                <a:ext cx="77788" cy="160338"/>
              </a:xfrm>
              <a:custGeom>
                <a:avLst/>
                <a:gdLst>
                  <a:gd name="T0" fmla="*/ 284 w 493"/>
                  <a:gd name="T1" fmla="*/ 3 h 1010"/>
                  <a:gd name="T2" fmla="*/ 308 w 493"/>
                  <a:gd name="T3" fmla="*/ 39 h 1010"/>
                  <a:gd name="T4" fmla="*/ 310 w 493"/>
                  <a:gd name="T5" fmla="*/ 116 h 1010"/>
                  <a:gd name="T6" fmla="*/ 313 w 493"/>
                  <a:gd name="T7" fmla="*/ 119 h 1010"/>
                  <a:gd name="T8" fmla="*/ 326 w 493"/>
                  <a:gd name="T9" fmla="*/ 121 h 1010"/>
                  <a:gd name="T10" fmla="*/ 373 w 493"/>
                  <a:gd name="T11" fmla="*/ 131 h 1010"/>
                  <a:gd name="T12" fmla="*/ 429 w 493"/>
                  <a:gd name="T13" fmla="*/ 146 h 1010"/>
                  <a:gd name="T14" fmla="*/ 460 w 493"/>
                  <a:gd name="T15" fmla="*/ 168 h 1010"/>
                  <a:gd name="T16" fmla="*/ 442 w 493"/>
                  <a:gd name="T17" fmla="*/ 242 h 1010"/>
                  <a:gd name="T18" fmla="*/ 418 w 493"/>
                  <a:gd name="T19" fmla="*/ 265 h 1010"/>
                  <a:gd name="T20" fmla="*/ 388 w 493"/>
                  <a:gd name="T21" fmla="*/ 262 h 1010"/>
                  <a:gd name="T22" fmla="*/ 367 w 493"/>
                  <a:gd name="T23" fmla="*/ 252 h 1010"/>
                  <a:gd name="T24" fmla="*/ 312 w 493"/>
                  <a:gd name="T25" fmla="*/ 238 h 1010"/>
                  <a:gd name="T26" fmla="*/ 237 w 493"/>
                  <a:gd name="T27" fmla="*/ 235 h 1010"/>
                  <a:gd name="T28" fmla="*/ 183 w 493"/>
                  <a:gd name="T29" fmla="*/ 256 h 1010"/>
                  <a:gd name="T30" fmla="*/ 158 w 493"/>
                  <a:gd name="T31" fmla="*/ 289 h 1010"/>
                  <a:gd name="T32" fmla="*/ 155 w 493"/>
                  <a:gd name="T33" fmla="*/ 330 h 1010"/>
                  <a:gd name="T34" fmla="*/ 176 w 493"/>
                  <a:gd name="T35" fmla="*/ 369 h 1010"/>
                  <a:gd name="T36" fmla="*/ 231 w 493"/>
                  <a:gd name="T37" fmla="*/ 405 h 1010"/>
                  <a:gd name="T38" fmla="*/ 336 w 493"/>
                  <a:gd name="T39" fmla="*/ 451 h 1010"/>
                  <a:gd name="T40" fmla="*/ 434 w 493"/>
                  <a:gd name="T41" fmla="*/ 517 h 1010"/>
                  <a:gd name="T42" fmla="*/ 484 w 493"/>
                  <a:gd name="T43" fmla="*/ 600 h 1010"/>
                  <a:gd name="T44" fmla="*/ 491 w 493"/>
                  <a:gd name="T45" fmla="*/ 701 h 1010"/>
                  <a:gd name="T46" fmla="*/ 454 w 493"/>
                  <a:gd name="T47" fmla="*/ 792 h 1010"/>
                  <a:gd name="T48" fmla="*/ 377 w 493"/>
                  <a:gd name="T49" fmla="*/ 857 h 1010"/>
                  <a:gd name="T50" fmla="*/ 307 w 493"/>
                  <a:gd name="T51" fmla="*/ 883 h 1010"/>
                  <a:gd name="T52" fmla="*/ 302 w 493"/>
                  <a:gd name="T53" fmla="*/ 886 h 1010"/>
                  <a:gd name="T54" fmla="*/ 301 w 493"/>
                  <a:gd name="T55" fmla="*/ 971 h 1010"/>
                  <a:gd name="T56" fmla="*/ 276 w 493"/>
                  <a:gd name="T57" fmla="*/ 1008 h 1010"/>
                  <a:gd name="T58" fmla="*/ 208 w 493"/>
                  <a:gd name="T59" fmla="*/ 1008 h 1010"/>
                  <a:gd name="T60" fmla="*/ 183 w 493"/>
                  <a:gd name="T61" fmla="*/ 971 h 1010"/>
                  <a:gd name="T62" fmla="*/ 182 w 493"/>
                  <a:gd name="T63" fmla="*/ 890 h 1010"/>
                  <a:gd name="T64" fmla="*/ 177 w 493"/>
                  <a:gd name="T65" fmla="*/ 887 h 1010"/>
                  <a:gd name="T66" fmla="*/ 160 w 493"/>
                  <a:gd name="T67" fmla="*/ 885 h 1010"/>
                  <a:gd name="T68" fmla="*/ 104 w 493"/>
                  <a:gd name="T69" fmla="*/ 873 h 1010"/>
                  <a:gd name="T70" fmla="*/ 37 w 493"/>
                  <a:gd name="T71" fmla="*/ 852 h 1010"/>
                  <a:gd name="T72" fmla="*/ 2 w 493"/>
                  <a:gd name="T73" fmla="*/ 827 h 1010"/>
                  <a:gd name="T74" fmla="*/ 21 w 493"/>
                  <a:gd name="T75" fmla="*/ 751 h 1010"/>
                  <a:gd name="T76" fmla="*/ 45 w 493"/>
                  <a:gd name="T77" fmla="*/ 728 h 1010"/>
                  <a:gd name="T78" fmla="*/ 68 w 493"/>
                  <a:gd name="T79" fmla="*/ 728 h 1010"/>
                  <a:gd name="T80" fmla="*/ 83 w 493"/>
                  <a:gd name="T81" fmla="*/ 735 h 1010"/>
                  <a:gd name="T82" fmla="*/ 124 w 493"/>
                  <a:gd name="T83" fmla="*/ 750 h 1010"/>
                  <a:gd name="T84" fmla="*/ 182 w 493"/>
                  <a:gd name="T85" fmla="*/ 767 h 1010"/>
                  <a:gd name="T86" fmla="*/ 252 w 493"/>
                  <a:gd name="T87" fmla="*/ 769 h 1010"/>
                  <a:gd name="T88" fmla="*/ 321 w 493"/>
                  <a:gd name="T89" fmla="*/ 736 h 1010"/>
                  <a:gd name="T90" fmla="*/ 347 w 493"/>
                  <a:gd name="T91" fmla="*/ 675 h 1010"/>
                  <a:gd name="T92" fmla="*/ 325 w 493"/>
                  <a:gd name="T93" fmla="*/ 616 h 1010"/>
                  <a:gd name="T94" fmla="*/ 256 w 493"/>
                  <a:gd name="T95" fmla="*/ 568 h 1010"/>
                  <a:gd name="T96" fmla="*/ 163 w 493"/>
                  <a:gd name="T97" fmla="*/ 528 h 1010"/>
                  <a:gd name="T98" fmla="*/ 84 w 493"/>
                  <a:gd name="T99" fmla="*/ 482 h 1010"/>
                  <a:gd name="T100" fmla="*/ 28 w 493"/>
                  <a:gd name="T101" fmla="*/ 417 h 1010"/>
                  <a:gd name="T102" fmla="*/ 8 w 493"/>
                  <a:gd name="T103" fmla="*/ 330 h 1010"/>
                  <a:gd name="T104" fmla="*/ 29 w 493"/>
                  <a:gd name="T105" fmla="*/ 238 h 1010"/>
                  <a:gd name="T106" fmla="*/ 89 w 493"/>
                  <a:gd name="T107" fmla="*/ 167 h 1010"/>
                  <a:gd name="T108" fmla="*/ 183 w 493"/>
                  <a:gd name="T109" fmla="*/ 124 h 1010"/>
                  <a:gd name="T110" fmla="*/ 189 w 493"/>
                  <a:gd name="T111" fmla="*/ 122 h 1010"/>
                  <a:gd name="T112" fmla="*/ 192 w 493"/>
                  <a:gd name="T113" fmla="*/ 116 h 1010"/>
                  <a:gd name="T114" fmla="*/ 204 w 493"/>
                  <a:gd name="T115" fmla="*/ 11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3" h="1010">
                    <a:moveTo>
                      <a:pt x="232" y="0"/>
                    </a:moveTo>
                    <a:lnTo>
                      <a:pt x="267" y="0"/>
                    </a:lnTo>
                    <a:lnTo>
                      <a:pt x="284" y="3"/>
                    </a:lnTo>
                    <a:lnTo>
                      <a:pt x="297" y="11"/>
                    </a:lnTo>
                    <a:lnTo>
                      <a:pt x="305" y="24"/>
                    </a:lnTo>
                    <a:lnTo>
                      <a:pt x="308" y="39"/>
                    </a:lnTo>
                    <a:lnTo>
                      <a:pt x="309" y="111"/>
                    </a:lnTo>
                    <a:lnTo>
                      <a:pt x="309" y="115"/>
                    </a:lnTo>
                    <a:lnTo>
                      <a:pt x="310" y="116"/>
                    </a:lnTo>
                    <a:lnTo>
                      <a:pt x="311" y="117"/>
                    </a:lnTo>
                    <a:lnTo>
                      <a:pt x="312" y="118"/>
                    </a:lnTo>
                    <a:lnTo>
                      <a:pt x="313" y="119"/>
                    </a:lnTo>
                    <a:lnTo>
                      <a:pt x="314" y="119"/>
                    </a:lnTo>
                    <a:lnTo>
                      <a:pt x="317" y="119"/>
                    </a:lnTo>
                    <a:lnTo>
                      <a:pt x="326" y="121"/>
                    </a:lnTo>
                    <a:lnTo>
                      <a:pt x="339" y="123"/>
                    </a:lnTo>
                    <a:lnTo>
                      <a:pt x="355" y="127"/>
                    </a:lnTo>
                    <a:lnTo>
                      <a:pt x="373" y="131"/>
                    </a:lnTo>
                    <a:lnTo>
                      <a:pt x="392" y="135"/>
                    </a:lnTo>
                    <a:lnTo>
                      <a:pt x="411" y="141"/>
                    </a:lnTo>
                    <a:lnTo>
                      <a:pt x="429" y="146"/>
                    </a:lnTo>
                    <a:lnTo>
                      <a:pt x="445" y="153"/>
                    </a:lnTo>
                    <a:lnTo>
                      <a:pt x="454" y="158"/>
                    </a:lnTo>
                    <a:lnTo>
                      <a:pt x="460" y="168"/>
                    </a:lnTo>
                    <a:lnTo>
                      <a:pt x="464" y="179"/>
                    </a:lnTo>
                    <a:lnTo>
                      <a:pt x="461" y="192"/>
                    </a:lnTo>
                    <a:lnTo>
                      <a:pt x="442" y="242"/>
                    </a:lnTo>
                    <a:lnTo>
                      <a:pt x="436" y="252"/>
                    </a:lnTo>
                    <a:lnTo>
                      <a:pt x="428" y="260"/>
                    </a:lnTo>
                    <a:lnTo>
                      <a:pt x="418" y="265"/>
                    </a:lnTo>
                    <a:lnTo>
                      <a:pt x="407" y="266"/>
                    </a:lnTo>
                    <a:lnTo>
                      <a:pt x="397" y="265"/>
                    </a:lnTo>
                    <a:lnTo>
                      <a:pt x="388" y="262"/>
                    </a:lnTo>
                    <a:lnTo>
                      <a:pt x="386" y="261"/>
                    </a:lnTo>
                    <a:lnTo>
                      <a:pt x="379" y="258"/>
                    </a:lnTo>
                    <a:lnTo>
                      <a:pt x="367" y="252"/>
                    </a:lnTo>
                    <a:lnTo>
                      <a:pt x="351" y="248"/>
                    </a:lnTo>
                    <a:lnTo>
                      <a:pt x="333" y="242"/>
                    </a:lnTo>
                    <a:lnTo>
                      <a:pt x="312" y="238"/>
                    </a:lnTo>
                    <a:lnTo>
                      <a:pt x="288" y="235"/>
                    </a:lnTo>
                    <a:lnTo>
                      <a:pt x="262" y="234"/>
                    </a:lnTo>
                    <a:lnTo>
                      <a:pt x="237" y="235"/>
                    </a:lnTo>
                    <a:lnTo>
                      <a:pt x="216" y="239"/>
                    </a:lnTo>
                    <a:lnTo>
                      <a:pt x="199" y="247"/>
                    </a:lnTo>
                    <a:lnTo>
                      <a:pt x="183" y="256"/>
                    </a:lnTo>
                    <a:lnTo>
                      <a:pt x="172" y="265"/>
                    </a:lnTo>
                    <a:lnTo>
                      <a:pt x="164" y="277"/>
                    </a:lnTo>
                    <a:lnTo>
                      <a:pt x="158" y="289"/>
                    </a:lnTo>
                    <a:lnTo>
                      <a:pt x="154" y="302"/>
                    </a:lnTo>
                    <a:lnTo>
                      <a:pt x="153" y="316"/>
                    </a:lnTo>
                    <a:lnTo>
                      <a:pt x="155" y="330"/>
                    </a:lnTo>
                    <a:lnTo>
                      <a:pt x="158" y="344"/>
                    </a:lnTo>
                    <a:lnTo>
                      <a:pt x="165" y="357"/>
                    </a:lnTo>
                    <a:lnTo>
                      <a:pt x="176" y="369"/>
                    </a:lnTo>
                    <a:lnTo>
                      <a:pt x="190" y="381"/>
                    </a:lnTo>
                    <a:lnTo>
                      <a:pt x="208" y="393"/>
                    </a:lnTo>
                    <a:lnTo>
                      <a:pt x="231" y="405"/>
                    </a:lnTo>
                    <a:lnTo>
                      <a:pt x="259" y="418"/>
                    </a:lnTo>
                    <a:lnTo>
                      <a:pt x="292" y="431"/>
                    </a:lnTo>
                    <a:lnTo>
                      <a:pt x="336" y="451"/>
                    </a:lnTo>
                    <a:lnTo>
                      <a:pt x="374" y="472"/>
                    </a:lnTo>
                    <a:lnTo>
                      <a:pt x="407" y="494"/>
                    </a:lnTo>
                    <a:lnTo>
                      <a:pt x="434" y="517"/>
                    </a:lnTo>
                    <a:lnTo>
                      <a:pt x="456" y="543"/>
                    </a:lnTo>
                    <a:lnTo>
                      <a:pt x="472" y="570"/>
                    </a:lnTo>
                    <a:lnTo>
                      <a:pt x="484" y="600"/>
                    </a:lnTo>
                    <a:lnTo>
                      <a:pt x="491" y="631"/>
                    </a:lnTo>
                    <a:lnTo>
                      <a:pt x="493" y="666"/>
                    </a:lnTo>
                    <a:lnTo>
                      <a:pt x="491" y="701"/>
                    </a:lnTo>
                    <a:lnTo>
                      <a:pt x="483" y="734"/>
                    </a:lnTo>
                    <a:lnTo>
                      <a:pt x="471" y="763"/>
                    </a:lnTo>
                    <a:lnTo>
                      <a:pt x="454" y="792"/>
                    </a:lnTo>
                    <a:lnTo>
                      <a:pt x="432" y="817"/>
                    </a:lnTo>
                    <a:lnTo>
                      <a:pt x="407" y="839"/>
                    </a:lnTo>
                    <a:lnTo>
                      <a:pt x="377" y="857"/>
                    </a:lnTo>
                    <a:lnTo>
                      <a:pt x="344" y="872"/>
                    </a:lnTo>
                    <a:lnTo>
                      <a:pt x="308" y="883"/>
                    </a:lnTo>
                    <a:lnTo>
                      <a:pt x="307" y="883"/>
                    </a:lnTo>
                    <a:lnTo>
                      <a:pt x="305" y="884"/>
                    </a:lnTo>
                    <a:lnTo>
                      <a:pt x="303" y="885"/>
                    </a:lnTo>
                    <a:lnTo>
                      <a:pt x="302" y="886"/>
                    </a:lnTo>
                    <a:lnTo>
                      <a:pt x="301" y="888"/>
                    </a:lnTo>
                    <a:lnTo>
                      <a:pt x="301" y="891"/>
                    </a:lnTo>
                    <a:lnTo>
                      <a:pt x="301" y="971"/>
                    </a:lnTo>
                    <a:lnTo>
                      <a:pt x="298" y="986"/>
                    </a:lnTo>
                    <a:lnTo>
                      <a:pt x="289" y="999"/>
                    </a:lnTo>
                    <a:lnTo>
                      <a:pt x="276" y="1008"/>
                    </a:lnTo>
                    <a:lnTo>
                      <a:pt x="261" y="1010"/>
                    </a:lnTo>
                    <a:lnTo>
                      <a:pt x="224" y="1010"/>
                    </a:lnTo>
                    <a:lnTo>
                      <a:pt x="208" y="1008"/>
                    </a:lnTo>
                    <a:lnTo>
                      <a:pt x="195" y="999"/>
                    </a:lnTo>
                    <a:lnTo>
                      <a:pt x="187" y="986"/>
                    </a:lnTo>
                    <a:lnTo>
                      <a:pt x="183" y="971"/>
                    </a:lnTo>
                    <a:lnTo>
                      <a:pt x="183" y="896"/>
                    </a:lnTo>
                    <a:lnTo>
                      <a:pt x="183" y="892"/>
                    </a:lnTo>
                    <a:lnTo>
                      <a:pt x="182" y="890"/>
                    </a:lnTo>
                    <a:lnTo>
                      <a:pt x="180" y="889"/>
                    </a:lnTo>
                    <a:lnTo>
                      <a:pt x="179" y="888"/>
                    </a:lnTo>
                    <a:lnTo>
                      <a:pt x="177" y="887"/>
                    </a:lnTo>
                    <a:lnTo>
                      <a:pt x="176" y="887"/>
                    </a:lnTo>
                    <a:lnTo>
                      <a:pt x="171" y="887"/>
                    </a:lnTo>
                    <a:lnTo>
                      <a:pt x="160" y="885"/>
                    </a:lnTo>
                    <a:lnTo>
                      <a:pt x="145" y="881"/>
                    </a:lnTo>
                    <a:lnTo>
                      <a:pt x="125" y="877"/>
                    </a:lnTo>
                    <a:lnTo>
                      <a:pt x="104" y="873"/>
                    </a:lnTo>
                    <a:lnTo>
                      <a:pt x="82" y="866"/>
                    </a:lnTo>
                    <a:lnTo>
                      <a:pt x="59" y="860"/>
                    </a:lnTo>
                    <a:lnTo>
                      <a:pt x="37" y="852"/>
                    </a:lnTo>
                    <a:lnTo>
                      <a:pt x="19" y="843"/>
                    </a:lnTo>
                    <a:lnTo>
                      <a:pt x="10" y="837"/>
                    </a:lnTo>
                    <a:lnTo>
                      <a:pt x="2" y="827"/>
                    </a:lnTo>
                    <a:lnTo>
                      <a:pt x="0" y="816"/>
                    </a:lnTo>
                    <a:lnTo>
                      <a:pt x="2" y="803"/>
                    </a:lnTo>
                    <a:lnTo>
                      <a:pt x="21" y="751"/>
                    </a:lnTo>
                    <a:lnTo>
                      <a:pt x="26" y="742"/>
                    </a:lnTo>
                    <a:lnTo>
                      <a:pt x="35" y="734"/>
                    </a:lnTo>
                    <a:lnTo>
                      <a:pt x="45" y="728"/>
                    </a:lnTo>
                    <a:lnTo>
                      <a:pt x="57" y="726"/>
                    </a:lnTo>
                    <a:lnTo>
                      <a:pt x="62" y="727"/>
                    </a:lnTo>
                    <a:lnTo>
                      <a:pt x="68" y="728"/>
                    </a:lnTo>
                    <a:lnTo>
                      <a:pt x="73" y="731"/>
                    </a:lnTo>
                    <a:lnTo>
                      <a:pt x="76" y="732"/>
                    </a:lnTo>
                    <a:lnTo>
                      <a:pt x="83" y="735"/>
                    </a:lnTo>
                    <a:lnTo>
                      <a:pt x="94" y="739"/>
                    </a:lnTo>
                    <a:lnTo>
                      <a:pt x="108" y="745"/>
                    </a:lnTo>
                    <a:lnTo>
                      <a:pt x="124" y="750"/>
                    </a:lnTo>
                    <a:lnTo>
                      <a:pt x="143" y="757"/>
                    </a:lnTo>
                    <a:lnTo>
                      <a:pt x="163" y="762"/>
                    </a:lnTo>
                    <a:lnTo>
                      <a:pt x="182" y="767"/>
                    </a:lnTo>
                    <a:lnTo>
                      <a:pt x="203" y="770"/>
                    </a:lnTo>
                    <a:lnTo>
                      <a:pt x="221" y="771"/>
                    </a:lnTo>
                    <a:lnTo>
                      <a:pt x="252" y="769"/>
                    </a:lnTo>
                    <a:lnTo>
                      <a:pt x="279" y="761"/>
                    </a:lnTo>
                    <a:lnTo>
                      <a:pt x="302" y="750"/>
                    </a:lnTo>
                    <a:lnTo>
                      <a:pt x="321" y="736"/>
                    </a:lnTo>
                    <a:lnTo>
                      <a:pt x="335" y="719"/>
                    </a:lnTo>
                    <a:lnTo>
                      <a:pt x="344" y="698"/>
                    </a:lnTo>
                    <a:lnTo>
                      <a:pt x="347" y="675"/>
                    </a:lnTo>
                    <a:lnTo>
                      <a:pt x="345" y="653"/>
                    </a:lnTo>
                    <a:lnTo>
                      <a:pt x="337" y="635"/>
                    </a:lnTo>
                    <a:lnTo>
                      <a:pt x="325" y="616"/>
                    </a:lnTo>
                    <a:lnTo>
                      <a:pt x="309" y="600"/>
                    </a:lnTo>
                    <a:lnTo>
                      <a:pt x="286" y="583"/>
                    </a:lnTo>
                    <a:lnTo>
                      <a:pt x="256" y="568"/>
                    </a:lnTo>
                    <a:lnTo>
                      <a:pt x="221" y="553"/>
                    </a:lnTo>
                    <a:lnTo>
                      <a:pt x="192" y="541"/>
                    </a:lnTo>
                    <a:lnTo>
                      <a:pt x="163" y="528"/>
                    </a:lnTo>
                    <a:lnTo>
                      <a:pt x="134" y="513"/>
                    </a:lnTo>
                    <a:lnTo>
                      <a:pt x="108" y="498"/>
                    </a:lnTo>
                    <a:lnTo>
                      <a:pt x="84" y="482"/>
                    </a:lnTo>
                    <a:lnTo>
                      <a:pt x="62" y="462"/>
                    </a:lnTo>
                    <a:lnTo>
                      <a:pt x="44" y="441"/>
                    </a:lnTo>
                    <a:lnTo>
                      <a:pt x="28" y="417"/>
                    </a:lnTo>
                    <a:lnTo>
                      <a:pt x="17" y="391"/>
                    </a:lnTo>
                    <a:lnTo>
                      <a:pt x="10" y="361"/>
                    </a:lnTo>
                    <a:lnTo>
                      <a:pt x="8" y="330"/>
                    </a:lnTo>
                    <a:lnTo>
                      <a:pt x="10" y="297"/>
                    </a:lnTo>
                    <a:lnTo>
                      <a:pt x="17" y="266"/>
                    </a:lnTo>
                    <a:lnTo>
                      <a:pt x="29" y="238"/>
                    </a:lnTo>
                    <a:lnTo>
                      <a:pt x="46" y="212"/>
                    </a:lnTo>
                    <a:lnTo>
                      <a:pt x="65" y="188"/>
                    </a:lnTo>
                    <a:lnTo>
                      <a:pt x="89" y="167"/>
                    </a:lnTo>
                    <a:lnTo>
                      <a:pt x="118" y="150"/>
                    </a:lnTo>
                    <a:lnTo>
                      <a:pt x="148" y="135"/>
                    </a:lnTo>
                    <a:lnTo>
                      <a:pt x="183" y="124"/>
                    </a:lnTo>
                    <a:lnTo>
                      <a:pt x="184" y="124"/>
                    </a:lnTo>
                    <a:lnTo>
                      <a:pt x="187" y="123"/>
                    </a:lnTo>
                    <a:lnTo>
                      <a:pt x="189" y="122"/>
                    </a:lnTo>
                    <a:lnTo>
                      <a:pt x="190" y="120"/>
                    </a:lnTo>
                    <a:lnTo>
                      <a:pt x="192" y="118"/>
                    </a:lnTo>
                    <a:lnTo>
                      <a:pt x="192" y="116"/>
                    </a:lnTo>
                    <a:lnTo>
                      <a:pt x="192" y="39"/>
                    </a:lnTo>
                    <a:lnTo>
                      <a:pt x="195" y="24"/>
                    </a:lnTo>
                    <a:lnTo>
                      <a:pt x="204" y="11"/>
                    </a:lnTo>
                    <a:lnTo>
                      <a:pt x="217" y="3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54">
                <a:extLst>
                  <a:ext uri="{FF2B5EF4-FFF2-40B4-BE49-F238E27FC236}">
                    <a16:creationId xmlns:a16="http://schemas.microsoft.com/office/drawing/2014/main" id="{12D7D40D-F716-35B8-F376-41C30C43BA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7650" y="3403600"/>
                <a:ext cx="301625" cy="303213"/>
              </a:xfrm>
              <a:custGeom>
                <a:avLst/>
                <a:gdLst>
                  <a:gd name="T0" fmla="*/ 813 w 1903"/>
                  <a:gd name="T1" fmla="*/ 235 h 1906"/>
                  <a:gd name="T2" fmla="*/ 622 w 1903"/>
                  <a:gd name="T3" fmla="*/ 300 h 1906"/>
                  <a:gd name="T4" fmla="*/ 458 w 1903"/>
                  <a:gd name="T5" fmla="*/ 413 h 1906"/>
                  <a:gd name="T6" fmla="*/ 332 w 1903"/>
                  <a:gd name="T7" fmla="*/ 565 h 1906"/>
                  <a:gd name="T8" fmla="*/ 250 w 1903"/>
                  <a:gd name="T9" fmla="*/ 747 h 1906"/>
                  <a:gd name="T10" fmla="*/ 221 w 1903"/>
                  <a:gd name="T11" fmla="*/ 954 h 1906"/>
                  <a:gd name="T12" fmla="*/ 250 w 1903"/>
                  <a:gd name="T13" fmla="*/ 1159 h 1906"/>
                  <a:gd name="T14" fmla="*/ 332 w 1903"/>
                  <a:gd name="T15" fmla="*/ 1341 h 1906"/>
                  <a:gd name="T16" fmla="*/ 458 w 1903"/>
                  <a:gd name="T17" fmla="*/ 1493 h 1906"/>
                  <a:gd name="T18" fmla="*/ 622 w 1903"/>
                  <a:gd name="T19" fmla="*/ 1607 h 1906"/>
                  <a:gd name="T20" fmla="*/ 813 w 1903"/>
                  <a:gd name="T21" fmla="*/ 1671 h 1906"/>
                  <a:gd name="T22" fmla="*/ 1022 w 1903"/>
                  <a:gd name="T23" fmla="*/ 1681 h 1906"/>
                  <a:gd name="T24" fmla="*/ 1221 w 1903"/>
                  <a:gd name="T25" fmla="*/ 1634 h 1906"/>
                  <a:gd name="T26" fmla="*/ 1393 w 1903"/>
                  <a:gd name="T27" fmla="*/ 1536 h 1906"/>
                  <a:gd name="T28" fmla="*/ 1533 w 1903"/>
                  <a:gd name="T29" fmla="*/ 1396 h 1906"/>
                  <a:gd name="T30" fmla="*/ 1631 w 1903"/>
                  <a:gd name="T31" fmla="*/ 1222 h 1906"/>
                  <a:gd name="T32" fmla="*/ 1679 w 1903"/>
                  <a:gd name="T33" fmla="*/ 1024 h 1906"/>
                  <a:gd name="T34" fmla="*/ 1669 w 1903"/>
                  <a:gd name="T35" fmla="*/ 814 h 1906"/>
                  <a:gd name="T36" fmla="*/ 1604 w 1903"/>
                  <a:gd name="T37" fmla="*/ 623 h 1906"/>
                  <a:gd name="T38" fmla="*/ 1492 w 1903"/>
                  <a:gd name="T39" fmla="*/ 460 h 1906"/>
                  <a:gd name="T40" fmla="*/ 1340 w 1903"/>
                  <a:gd name="T41" fmla="*/ 333 h 1906"/>
                  <a:gd name="T42" fmla="*/ 1157 w 1903"/>
                  <a:gd name="T43" fmla="*/ 250 h 1906"/>
                  <a:gd name="T44" fmla="*/ 952 w 1903"/>
                  <a:gd name="T45" fmla="*/ 222 h 1906"/>
                  <a:gd name="T46" fmla="*/ 1105 w 1903"/>
                  <a:gd name="T47" fmla="*/ 13 h 1906"/>
                  <a:gd name="T48" fmla="*/ 1321 w 1903"/>
                  <a:gd name="T49" fmla="*/ 75 h 1906"/>
                  <a:gd name="T50" fmla="*/ 1513 w 1903"/>
                  <a:gd name="T51" fmla="*/ 185 h 1906"/>
                  <a:gd name="T52" fmla="*/ 1674 w 1903"/>
                  <a:gd name="T53" fmla="*/ 333 h 1906"/>
                  <a:gd name="T54" fmla="*/ 1797 w 1903"/>
                  <a:gd name="T55" fmla="*/ 516 h 1906"/>
                  <a:gd name="T56" fmla="*/ 1876 w 1903"/>
                  <a:gd name="T57" fmla="*/ 724 h 1906"/>
                  <a:gd name="T58" fmla="*/ 1903 w 1903"/>
                  <a:gd name="T59" fmla="*/ 954 h 1906"/>
                  <a:gd name="T60" fmla="*/ 1876 w 1903"/>
                  <a:gd name="T61" fmla="*/ 1182 h 1906"/>
                  <a:gd name="T62" fmla="*/ 1797 w 1903"/>
                  <a:gd name="T63" fmla="*/ 1391 h 1906"/>
                  <a:gd name="T64" fmla="*/ 1674 w 1903"/>
                  <a:gd name="T65" fmla="*/ 1573 h 1906"/>
                  <a:gd name="T66" fmla="*/ 1513 w 1903"/>
                  <a:gd name="T67" fmla="*/ 1722 h 1906"/>
                  <a:gd name="T68" fmla="*/ 1321 w 1903"/>
                  <a:gd name="T69" fmla="*/ 1831 h 1906"/>
                  <a:gd name="T70" fmla="*/ 1105 w 1903"/>
                  <a:gd name="T71" fmla="*/ 1893 h 1906"/>
                  <a:gd name="T72" fmla="*/ 873 w 1903"/>
                  <a:gd name="T73" fmla="*/ 1903 h 1906"/>
                  <a:gd name="T74" fmla="*/ 650 w 1903"/>
                  <a:gd name="T75" fmla="*/ 1857 h 1906"/>
                  <a:gd name="T76" fmla="*/ 451 w 1903"/>
                  <a:gd name="T77" fmla="*/ 1763 h 1906"/>
                  <a:gd name="T78" fmla="*/ 278 w 1903"/>
                  <a:gd name="T79" fmla="*/ 1627 h 1906"/>
                  <a:gd name="T80" fmla="*/ 143 w 1903"/>
                  <a:gd name="T81" fmla="*/ 1455 h 1906"/>
                  <a:gd name="T82" fmla="*/ 48 w 1903"/>
                  <a:gd name="T83" fmla="*/ 1254 h 1906"/>
                  <a:gd name="T84" fmla="*/ 4 w 1903"/>
                  <a:gd name="T85" fmla="*/ 1031 h 1906"/>
                  <a:gd name="T86" fmla="*/ 12 w 1903"/>
                  <a:gd name="T87" fmla="*/ 799 h 1906"/>
                  <a:gd name="T88" fmla="*/ 74 w 1903"/>
                  <a:gd name="T89" fmla="*/ 582 h 1906"/>
                  <a:gd name="T90" fmla="*/ 184 w 1903"/>
                  <a:gd name="T91" fmla="*/ 390 h 1906"/>
                  <a:gd name="T92" fmla="*/ 332 w 1903"/>
                  <a:gd name="T93" fmla="*/ 229 h 1906"/>
                  <a:gd name="T94" fmla="*/ 514 w 1903"/>
                  <a:gd name="T95" fmla="*/ 107 h 1906"/>
                  <a:gd name="T96" fmla="*/ 722 w 1903"/>
                  <a:gd name="T97" fmla="*/ 28 h 1906"/>
                  <a:gd name="T98" fmla="*/ 952 w 1903"/>
                  <a:gd name="T99" fmla="*/ 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3" h="1906">
                    <a:moveTo>
                      <a:pt x="952" y="222"/>
                    </a:moveTo>
                    <a:lnTo>
                      <a:pt x="881" y="225"/>
                    </a:lnTo>
                    <a:lnTo>
                      <a:pt x="813" y="235"/>
                    </a:lnTo>
                    <a:lnTo>
                      <a:pt x="746" y="250"/>
                    </a:lnTo>
                    <a:lnTo>
                      <a:pt x="682" y="272"/>
                    </a:lnTo>
                    <a:lnTo>
                      <a:pt x="622" y="300"/>
                    </a:lnTo>
                    <a:lnTo>
                      <a:pt x="563" y="333"/>
                    </a:lnTo>
                    <a:lnTo>
                      <a:pt x="510" y="370"/>
                    </a:lnTo>
                    <a:lnTo>
                      <a:pt x="458" y="413"/>
                    </a:lnTo>
                    <a:lnTo>
                      <a:pt x="412" y="460"/>
                    </a:lnTo>
                    <a:lnTo>
                      <a:pt x="370" y="510"/>
                    </a:lnTo>
                    <a:lnTo>
                      <a:pt x="332" y="565"/>
                    </a:lnTo>
                    <a:lnTo>
                      <a:pt x="299" y="623"/>
                    </a:lnTo>
                    <a:lnTo>
                      <a:pt x="272" y="684"/>
                    </a:lnTo>
                    <a:lnTo>
                      <a:pt x="250" y="747"/>
                    </a:lnTo>
                    <a:lnTo>
                      <a:pt x="234" y="814"/>
                    </a:lnTo>
                    <a:lnTo>
                      <a:pt x="224" y="883"/>
                    </a:lnTo>
                    <a:lnTo>
                      <a:pt x="221" y="954"/>
                    </a:lnTo>
                    <a:lnTo>
                      <a:pt x="224" y="1024"/>
                    </a:lnTo>
                    <a:lnTo>
                      <a:pt x="234" y="1092"/>
                    </a:lnTo>
                    <a:lnTo>
                      <a:pt x="250" y="1159"/>
                    </a:lnTo>
                    <a:lnTo>
                      <a:pt x="272" y="1222"/>
                    </a:lnTo>
                    <a:lnTo>
                      <a:pt x="299" y="1284"/>
                    </a:lnTo>
                    <a:lnTo>
                      <a:pt x="332" y="1341"/>
                    </a:lnTo>
                    <a:lnTo>
                      <a:pt x="370" y="1396"/>
                    </a:lnTo>
                    <a:lnTo>
                      <a:pt x="412" y="1446"/>
                    </a:lnTo>
                    <a:lnTo>
                      <a:pt x="458" y="1493"/>
                    </a:lnTo>
                    <a:lnTo>
                      <a:pt x="510" y="1536"/>
                    </a:lnTo>
                    <a:lnTo>
                      <a:pt x="563" y="1574"/>
                    </a:lnTo>
                    <a:lnTo>
                      <a:pt x="622" y="1607"/>
                    </a:lnTo>
                    <a:lnTo>
                      <a:pt x="682" y="1634"/>
                    </a:lnTo>
                    <a:lnTo>
                      <a:pt x="746" y="1656"/>
                    </a:lnTo>
                    <a:lnTo>
                      <a:pt x="813" y="1671"/>
                    </a:lnTo>
                    <a:lnTo>
                      <a:pt x="881" y="1681"/>
                    </a:lnTo>
                    <a:lnTo>
                      <a:pt x="952" y="1685"/>
                    </a:lnTo>
                    <a:lnTo>
                      <a:pt x="1022" y="1681"/>
                    </a:lnTo>
                    <a:lnTo>
                      <a:pt x="1090" y="1671"/>
                    </a:lnTo>
                    <a:lnTo>
                      <a:pt x="1157" y="1656"/>
                    </a:lnTo>
                    <a:lnTo>
                      <a:pt x="1221" y="1634"/>
                    </a:lnTo>
                    <a:lnTo>
                      <a:pt x="1281" y="1607"/>
                    </a:lnTo>
                    <a:lnTo>
                      <a:pt x="1340" y="1574"/>
                    </a:lnTo>
                    <a:lnTo>
                      <a:pt x="1393" y="1536"/>
                    </a:lnTo>
                    <a:lnTo>
                      <a:pt x="1445" y="1493"/>
                    </a:lnTo>
                    <a:lnTo>
                      <a:pt x="1492" y="1446"/>
                    </a:lnTo>
                    <a:lnTo>
                      <a:pt x="1533" y="1396"/>
                    </a:lnTo>
                    <a:lnTo>
                      <a:pt x="1571" y="1341"/>
                    </a:lnTo>
                    <a:lnTo>
                      <a:pt x="1604" y="1284"/>
                    </a:lnTo>
                    <a:lnTo>
                      <a:pt x="1631" y="1222"/>
                    </a:lnTo>
                    <a:lnTo>
                      <a:pt x="1653" y="1159"/>
                    </a:lnTo>
                    <a:lnTo>
                      <a:pt x="1669" y="1092"/>
                    </a:lnTo>
                    <a:lnTo>
                      <a:pt x="1679" y="1024"/>
                    </a:lnTo>
                    <a:lnTo>
                      <a:pt x="1682" y="954"/>
                    </a:lnTo>
                    <a:lnTo>
                      <a:pt x="1679" y="883"/>
                    </a:lnTo>
                    <a:lnTo>
                      <a:pt x="1669" y="814"/>
                    </a:lnTo>
                    <a:lnTo>
                      <a:pt x="1653" y="747"/>
                    </a:lnTo>
                    <a:lnTo>
                      <a:pt x="1631" y="684"/>
                    </a:lnTo>
                    <a:lnTo>
                      <a:pt x="1604" y="623"/>
                    </a:lnTo>
                    <a:lnTo>
                      <a:pt x="1571" y="565"/>
                    </a:lnTo>
                    <a:lnTo>
                      <a:pt x="1533" y="510"/>
                    </a:lnTo>
                    <a:lnTo>
                      <a:pt x="1492" y="460"/>
                    </a:lnTo>
                    <a:lnTo>
                      <a:pt x="1445" y="413"/>
                    </a:lnTo>
                    <a:lnTo>
                      <a:pt x="1393" y="370"/>
                    </a:lnTo>
                    <a:lnTo>
                      <a:pt x="1340" y="333"/>
                    </a:lnTo>
                    <a:lnTo>
                      <a:pt x="1281" y="300"/>
                    </a:lnTo>
                    <a:lnTo>
                      <a:pt x="1221" y="272"/>
                    </a:lnTo>
                    <a:lnTo>
                      <a:pt x="1157" y="250"/>
                    </a:lnTo>
                    <a:lnTo>
                      <a:pt x="1090" y="235"/>
                    </a:lnTo>
                    <a:lnTo>
                      <a:pt x="1022" y="225"/>
                    </a:lnTo>
                    <a:lnTo>
                      <a:pt x="952" y="222"/>
                    </a:lnTo>
                    <a:close/>
                    <a:moveTo>
                      <a:pt x="952" y="0"/>
                    </a:moveTo>
                    <a:lnTo>
                      <a:pt x="1030" y="3"/>
                    </a:lnTo>
                    <a:lnTo>
                      <a:pt x="1105" y="13"/>
                    </a:lnTo>
                    <a:lnTo>
                      <a:pt x="1181" y="28"/>
                    </a:lnTo>
                    <a:lnTo>
                      <a:pt x="1253" y="49"/>
                    </a:lnTo>
                    <a:lnTo>
                      <a:pt x="1321" y="75"/>
                    </a:lnTo>
                    <a:lnTo>
                      <a:pt x="1389" y="107"/>
                    </a:lnTo>
                    <a:lnTo>
                      <a:pt x="1452" y="143"/>
                    </a:lnTo>
                    <a:lnTo>
                      <a:pt x="1513" y="185"/>
                    </a:lnTo>
                    <a:lnTo>
                      <a:pt x="1571" y="229"/>
                    </a:lnTo>
                    <a:lnTo>
                      <a:pt x="1625" y="280"/>
                    </a:lnTo>
                    <a:lnTo>
                      <a:pt x="1674" y="333"/>
                    </a:lnTo>
                    <a:lnTo>
                      <a:pt x="1720" y="390"/>
                    </a:lnTo>
                    <a:lnTo>
                      <a:pt x="1760" y="451"/>
                    </a:lnTo>
                    <a:lnTo>
                      <a:pt x="1797" y="516"/>
                    </a:lnTo>
                    <a:lnTo>
                      <a:pt x="1829" y="582"/>
                    </a:lnTo>
                    <a:lnTo>
                      <a:pt x="1855" y="652"/>
                    </a:lnTo>
                    <a:lnTo>
                      <a:pt x="1876" y="724"/>
                    </a:lnTo>
                    <a:lnTo>
                      <a:pt x="1891" y="799"/>
                    </a:lnTo>
                    <a:lnTo>
                      <a:pt x="1900" y="875"/>
                    </a:lnTo>
                    <a:lnTo>
                      <a:pt x="1903" y="954"/>
                    </a:lnTo>
                    <a:lnTo>
                      <a:pt x="1900" y="1031"/>
                    </a:lnTo>
                    <a:lnTo>
                      <a:pt x="1891" y="1108"/>
                    </a:lnTo>
                    <a:lnTo>
                      <a:pt x="1876" y="1182"/>
                    </a:lnTo>
                    <a:lnTo>
                      <a:pt x="1855" y="1254"/>
                    </a:lnTo>
                    <a:lnTo>
                      <a:pt x="1829" y="1324"/>
                    </a:lnTo>
                    <a:lnTo>
                      <a:pt x="1797" y="1391"/>
                    </a:lnTo>
                    <a:lnTo>
                      <a:pt x="1760" y="1455"/>
                    </a:lnTo>
                    <a:lnTo>
                      <a:pt x="1720" y="1516"/>
                    </a:lnTo>
                    <a:lnTo>
                      <a:pt x="1674" y="1573"/>
                    </a:lnTo>
                    <a:lnTo>
                      <a:pt x="1625" y="1627"/>
                    </a:lnTo>
                    <a:lnTo>
                      <a:pt x="1571" y="1677"/>
                    </a:lnTo>
                    <a:lnTo>
                      <a:pt x="1513" y="1722"/>
                    </a:lnTo>
                    <a:lnTo>
                      <a:pt x="1452" y="1763"/>
                    </a:lnTo>
                    <a:lnTo>
                      <a:pt x="1389" y="1799"/>
                    </a:lnTo>
                    <a:lnTo>
                      <a:pt x="1321" y="1831"/>
                    </a:lnTo>
                    <a:lnTo>
                      <a:pt x="1253" y="1857"/>
                    </a:lnTo>
                    <a:lnTo>
                      <a:pt x="1181" y="1878"/>
                    </a:lnTo>
                    <a:lnTo>
                      <a:pt x="1105" y="1893"/>
                    </a:lnTo>
                    <a:lnTo>
                      <a:pt x="1030" y="1903"/>
                    </a:lnTo>
                    <a:lnTo>
                      <a:pt x="952" y="1906"/>
                    </a:lnTo>
                    <a:lnTo>
                      <a:pt x="873" y="1903"/>
                    </a:lnTo>
                    <a:lnTo>
                      <a:pt x="798" y="1893"/>
                    </a:lnTo>
                    <a:lnTo>
                      <a:pt x="722" y="1878"/>
                    </a:lnTo>
                    <a:lnTo>
                      <a:pt x="650" y="1857"/>
                    </a:lnTo>
                    <a:lnTo>
                      <a:pt x="582" y="1831"/>
                    </a:lnTo>
                    <a:lnTo>
                      <a:pt x="514" y="1799"/>
                    </a:lnTo>
                    <a:lnTo>
                      <a:pt x="451" y="1763"/>
                    </a:lnTo>
                    <a:lnTo>
                      <a:pt x="390" y="1722"/>
                    </a:lnTo>
                    <a:lnTo>
                      <a:pt x="332" y="1677"/>
                    </a:lnTo>
                    <a:lnTo>
                      <a:pt x="278" y="1627"/>
                    </a:lnTo>
                    <a:lnTo>
                      <a:pt x="229" y="1573"/>
                    </a:lnTo>
                    <a:lnTo>
                      <a:pt x="184" y="1516"/>
                    </a:lnTo>
                    <a:lnTo>
                      <a:pt x="143" y="1455"/>
                    </a:lnTo>
                    <a:lnTo>
                      <a:pt x="106" y="1391"/>
                    </a:lnTo>
                    <a:lnTo>
                      <a:pt x="74" y="1324"/>
                    </a:lnTo>
                    <a:lnTo>
                      <a:pt x="48" y="1254"/>
                    </a:lnTo>
                    <a:lnTo>
                      <a:pt x="28" y="1182"/>
                    </a:lnTo>
                    <a:lnTo>
                      <a:pt x="12" y="1108"/>
                    </a:lnTo>
                    <a:lnTo>
                      <a:pt x="4" y="1031"/>
                    </a:lnTo>
                    <a:lnTo>
                      <a:pt x="0" y="954"/>
                    </a:lnTo>
                    <a:lnTo>
                      <a:pt x="4" y="875"/>
                    </a:lnTo>
                    <a:lnTo>
                      <a:pt x="12" y="799"/>
                    </a:lnTo>
                    <a:lnTo>
                      <a:pt x="28" y="724"/>
                    </a:lnTo>
                    <a:lnTo>
                      <a:pt x="48" y="652"/>
                    </a:lnTo>
                    <a:lnTo>
                      <a:pt x="74" y="582"/>
                    </a:lnTo>
                    <a:lnTo>
                      <a:pt x="106" y="516"/>
                    </a:lnTo>
                    <a:lnTo>
                      <a:pt x="143" y="451"/>
                    </a:lnTo>
                    <a:lnTo>
                      <a:pt x="184" y="390"/>
                    </a:lnTo>
                    <a:lnTo>
                      <a:pt x="229" y="333"/>
                    </a:lnTo>
                    <a:lnTo>
                      <a:pt x="278" y="280"/>
                    </a:lnTo>
                    <a:lnTo>
                      <a:pt x="332" y="229"/>
                    </a:lnTo>
                    <a:lnTo>
                      <a:pt x="390" y="185"/>
                    </a:lnTo>
                    <a:lnTo>
                      <a:pt x="451" y="143"/>
                    </a:lnTo>
                    <a:lnTo>
                      <a:pt x="514" y="107"/>
                    </a:lnTo>
                    <a:lnTo>
                      <a:pt x="582" y="75"/>
                    </a:lnTo>
                    <a:lnTo>
                      <a:pt x="650" y="49"/>
                    </a:lnTo>
                    <a:lnTo>
                      <a:pt x="722" y="28"/>
                    </a:lnTo>
                    <a:lnTo>
                      <a:pt x="798" y="13"/>
                    </a:lnTo>
                    <a:lnTo>
                      <a:pt x="873" y="3"/>
                    </a:lnTo>
                    <a:lnTo>
                      <a:pt x="9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55">
                <a:extLst>
                  <a:ext uri="{FF2B5EF4-FFF2-40B4-BE49-F238E27FC236}">
                    <a16:creationId xmlns:a16="http://schemas.microsoft.com/office/drawing/2014/main" id="{3E35CA3E-67E3-4E32-B04C-ACF348177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938" y="3721100"/>
                <a:ext cx="414338" cy="182563"/>
              </a:xfrm>
              <a:custGeom>
                <a:avLst/>
                <a:gdLst>
                  <a:gd name="T0" fmla="*/ 825 w 2608"/>
                  <a:gd name="T1" fmla="*/ 14 h 1149"/>
                  <a:gd name="T2" fmla="*/ 1025 w 2608"/>
                  <a:gd name="T3" fmla="*/ 59 h 1149"/>
                  <a:gd name="T4" fmla="*/ 1240 w 2608"/>
                  <a:gd name="T5" fmla="*/ 119 h 1149"/>
                  <a:gd name="T6" fmla="*/ 1439 w 2608"/>
                  <a:gd name="T7" fmla="*/ 182 h 1149"/>
                  <a:gd name="T8" fmla="*/ 1593 w 2608"/>
                  <a:gd name="T9" fmla="*/ 231 h 1149"/>
                  <a:gd name="T10" fmla="*/ 1678 w 2608"/>
                  <a:gd name="T11" fmla="*/ 256 h 1149"/>
                  <a:gd name="T12" fmla="*/ 1731 w 2608"/>
                  <a:gd name="T13" fmla="*/ 309 h 1149"/>
                  <a:gd name="T14" fmla="*/ 1737 w 2608"/>
                  <a:gd name="T15" fmla="*/ 385 h 1149"/>
                  <a:gd name="T16" fmla="*/ 1686 w 2608"/>
                  <a:gd name="T17" fmla="*/ 462 h 1149"/>
                  <a:gd name="T18" fmla="*/ 1565 w 2608"/>
                  <a:gd name="T19" fmla="*/ 509 h 1149"/>
                  <a:gd name="T20" fmla="*/ 1405 w 2608"/>
                  <a:gd name="T21" fmla="*/ 518 h 1149"/>
                  <a:gd name="T22" fmla="*/ 1241 w 2608"/>
                  <a:gd name="T23" fmla="*/ 501 h 1149"/>
                  <a:gd name="T24" fmla="*/ 1093 w 2608"/>
                  <a:gd name="T25" fmla="*/ 476 h 1149"/>
                  <a:gd name="T26" fmla="*/ 988 w 2608"/>
                  <a:gd name="T27" fmla="*/ 457 h 1149"/>
                  <a:gd name="T28" fmla="*/ 947 w 2608"/>
                  <a:gd name="T29" fmla="*/ 464 h 1149"/>
                  <a:gd name="T30" fmla="*/ 1003 w 2608"/>
                  <a:gd name="T31" fmla="*/ 531 h 1149"/>
                  <a:gd name="T32" fmla="*/ 1144 w 2608"/>
                  <a:gd name="T33" fmla="*/ 586 h 1149"/>
                  <a:gd name="T34" fmla="*/ 1331 w 2608"/>
                  <a:gd name="T35" fmla="*/ 624 h 1149"/>
                  <a:gd name="T36" fmla="*/ 1528 w 2608"/>
                  <a:gd name="T37" fmla="*/ 638 h 1149"/>
                  <a:gd name="T38" fmla="*/ 1762 w 2608"/>
                  <a:gd name="T39" fmla="*/ 610 h 1149"/>
                  <a:gd name="T40" fmla="*/ 2161 w 2608"/>
                  <a:gd name="T41" fmla="*/ 490 h 1149"/>
                  <a:gd name="T42" fmla="*/ 2446 w 2608"/>
                  <a:gd name="T43" fmla="*/ 357 h 1149"/>
                  <a:gd name="T44" fmla="*/ 2549 w 2608"/>
                  <a:gd name="T45" fmla="*/ 366 h 1149"/>
                  <a:gd name="T46" fmla="*/ 2604 w 2608"/>
                  <a:gd name="T47" fmla="*/ 447 h 1149"/>
                  <a:gd name="T48" fmla="*/ 2579 w 2608"/>
                  <a:gd name="T49" fmla="*/ 569 h 1149"/>
                  <a:gd name="T50" fmla="*/ 2484 w 2608"/>
                  <a:gd name="T51" fmla="*/ 670 h 1149"/>
                  <a:gd name="T52" fmla="*/ 2353 w 2608"/>
                  <a:gd name="T53" fmla="*/ 761 h 1149"/>
                  <a:gd name="T54" fmla="*/ 2177 w 2608"/>
                  <a:gd name="T55" fmla="*/ 871 h 1149"/>
                  <a:gd name="T56" fmla="*/ 1980 w 2608"/>
                  <a:gd name="T57" fmla="*/ 982 h 1149"/>
                  <a:gd name="T58" fmla="*/ 1793 w 2608"/>
                  <a:gd name="T59" fmla="*/ 1076 h 1149"/>
                  <a:gd name="T60" fmla="*/ 1641 w 2608"/>
                  <a:gd name="T61" fmla="*/ 1137 h 1149"/>
                  <a:gd name="T62" fmla="*/ 1535 w 2608"/>
                  <a:gd name="T63" fmla="*/ 1149 h 1149"/>
                  <a:gd name="T64" fmla="*/ 1360 w 2608"/>
                  <a:gd name="T65" fmla="*/ 1134 h 1149"/>
                  <a:gd name="T66" fmla="*/ 1129 w 2608"/>
                  <a:gd name="T67" fmla="*/ 1103 h 1149"/>
                  <a:gd name="T68" fmla="*/ 875 w 2608"/>
                  <a:gd name="T69" fmla="*/ 1064 h 1149"/>
                  <a:gd name="T70" fmla="*/ 631 w 2608"/>
                  <a:gd name="T71" fmla="*/ 1022 h 1149"/>
                  <a:gd name="T72" fmla="*/ 429 w 2608"/>
                  <a:gd name="T73" fmla="*/ 985 h 1149"/>
                  <a:gd name="T74" fmla="*/ 301 w 2608"/>
                  <a:gd name="T75" fmla="*/ 961 h 1149"/>
                  <a:gd name="T76" fmla="*/ 196 w 2608"/>
                  <a:gd name="T77" fmla="*/ 964 h 1149"/>
                  <a:gd name="T78" fmla="*/ 85 w 2608"/>
                  <a:gd name="T79" fmla="*/ 1028 h 1149"/>
                  <a:gd name="T80" fmla="*/ 28 w 2608"/>
                  <a:gd name="T81" fmla="*/ 1064 h 1149"/>
                  <a:gd name="T82" fmla="*/ 6 w 2608"/>
                  <a:gd name="T83" fmla="*/ 1044 h 1149"/>
                  <a:gd name="T84" fmla="*/ 0 w 2608"/>
                  <a:gd name="T85" fmla="*/ 1023 h 1149"/>
                  <a:gd name="T86" fmla="*/ 18 w 2608"/>
                  <a:gd name="T87" fmla="*/ 758 h 1149"/>
                  <a:gd name="T88" fmla="*/ 37 w 2608"/>
                  <a:gd name="T89" fmla="*/ 450 h 1149"/>
                  <a:gd name="T90" fmla="*/ 55 w 2608"/>
                  <a:gd name="T91" fmla="*/ 175 h 1149"/>
                  <a:gd name="T92" fmla="*/ 73 w 2608"/>
                  <a:gd name="T93" fmla="*/ 84 h 1149"/>
                  <a:gd name="T94" fmla="*/ 125 w 2608"/>
                  <a:gd name="T95" fmla="*/ 69 h 1149"/>
                  <a:gd name="T96" fmla="*/ 262 w 2608"/>
                  <a:gd name="T97" fmla="*/ 47 h 1149"/>
                  <a:gd name="T98" fmla="*/ 456 w 2608"/>
                  <a:gd name="T99" fmla="*/ 19 h 1149"/>
                  <a:gd name="T100" fmla="*/ 636 w 2608"/>
                  <a:gd name="T101" fmla="*/ 2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08" h="1149">
                    <a:moveTo>
                      <a:pt x="704" y="0"/>
                    </a:moveTo>
                    <a:lnTo>
                      <a:pt x="741" y="2"/>
                    </a:lnTo>
                    <a:lnTo>
                      <a:pt x="781" y="7"/>
                    </a:lnTo>
                    <a:lnTo>
                      <a:pt x="825" y="14"/>
                    </a:lnTo>
                    <a:lnTo>
                      <a:pt x="872" y="23"/>
                    </a:lnTo>
                    <a:lnTo>
                      <a:pt x="921" y="34"/>
                    </a:lnTo>
                    <a:lnTo>
                      <a:pt x="972" y="46"/>
                    </a:lnTo>
                    <a:lnTo>
                      <a:pt x="1025" y="59"/>
                    </a:lnTo>
                    <a:lnTo>
                      <a:pt x="1078" y="73"/>
                    </a:lnTo>
                    <a:lnTo>
                      <a:pt x="1133" y="88"/>
                    </a:lnTo>
                    <a:lnTo>
                      <a:pt x="1186" y="104"/>
                    </a:lnTo>
                    <a:lnTo>
                      <a:pt x="1240" y="119"/>
                    </a:lnTo>
                    <a:lnTo>
                      <a:pt x="1292" y="135"/>
                    </a:lnTo>
                    <a:lnTo>
                      <a:pt x="1343" y="152"/>
                    </a:lnTo>
                    <a:lnTo>
                      <a:pt x="1392" y="167"/>
                    </a:lnTo>
                    <a:lnTo>
                      <a:pt x="1439" y="182"/>
                    </a:lnTo>
                    <a:lnTo>
                      <a:pt x="1483" y="196"/>
                    </a:lnTo>
                    <a:lnTo>
                      <a:pt x="1523" y="210"/>
                    </a:lnTo>
                    <a:lnTo>
                      <a:pt x="1560" y="220"/>
                    </a:lnTo>
                    <a:lnTo>
                      <a:pt x="1593" y="231"/>
                    </a:lnTo>
                    <a:lnTo>
                      <a:pt x="1620" y="239"/>
                    </a:lnTo>
                    <a:lnTo>
                      <a:pt x="1643" y="246"/>
                    </a:lnTo>
                    <a:lnTo>
                      <a:pt x="1661" y="250"/>
                    </a:lnTo>
                    <a:lnTo>
                      <a:pt x="1678" y="256"/>
                    </a:lnTo>
                    <a:lnTo>
                      <a:pt x="1695" y="266"/>
                    </a:lnTo>
                    <a:lnTo>
                      <a:pt x="1709" y="278"/>
                    </a:lnTo>
                    <a:lnTo>
                      <a:pt x="1721" y="293"/>
                    </a:lnTo>
                    <a:lnTo>
                      <a:pt x="1731" y="309"/>
                    </a:lnTo>
                    <a:lnTo>
                      <a:pt x="1736" y="326"/>
                    </a:lnTo>
                    <a:lnTo>
                      <a:pt x="1740" y="346"/>
                    </a:lnTo>
                    <a:lnTo>
                      <a:pt x="1740" y="366"/>
                    </a:lnTo>
                    <a:lnTo>
                      <a:pt x="1737" y="385"/>
                    </a:lnTo>
                    <a:lnTo>
                      <a:pt x="1729" y="406"/>
                    </a:lnTo>
                    <a:lnTo>
                      <a:pt x="1720" y="426"/>
                    </a:lnTo>
                    <a:lnTo>
                      <a:pt x="1704" y="444"/>
                    </a:lnTo>
                    <a:lnTo>
                      <a:pt x="1686" y="462"/>
                    </a:lnTo>
                    <a:lnTo>
                      <a:pt x="1662" y="477"/>
                    </a:lnTo>
                    <a:lnTo>
                      <a:pt x="1633" y="490"/>
                    </a:lnTo>
                    <a:lnTo>
                      <a:pt x="1601" y="501"/>
                    </a:lnTo>
                    <a:lnTo>
                      <a:pt x="1565" y="509"/>
                    </a:lnTo>
                    <a:lnTo>
                      <a:pt x="1527" y="514"/>
                    </a:lnTo>
                    <a:lnTo>
                      <a:pt x="1487" y="518"/>
                    </a:lnTo>
                    <a:lnTo>
                      <a:pt x="1447" y="519"/>
                    </a:lnTo>
                    <a:lnTo>
                      <a:pt x="1405" y="518"/>
                    </a:lnTo>
                    <a:lnTo>
                      <a:pt x="1364" y="515"/>
                    </a:lnTo>
                    <a:lnTo>
                      <a:pt x="1321" y="512"/>
                    </a:lnTo>
                    <a:lnTo>
                      <a:pt x="1281" y="507"/>
                    </a:lnTo>
                    <a:lnTo>
                      <a:pt x="1241" y="501"/>
                    </a:lnTo>
                    <a:lnTo>
                      <a:pt x="1200" y="495"/>
                    </a:lnTo>
                    <a:lnTo>
                      <a:pt x="1163" y="488"/>
                    </a:lnTo>
                    <a:lnTo>
                      <a:pt x="1127" y="482"/>
                    </a:lnTo>
                    <a:lnTo>
                      <a:pt x="1093" y="476"/>
                    </a:lnTo>
                    <a:lnTo>
                      <a:pt x="1062" y="469"/>
                    </a:lnTo>
                    <a:lnTo>
                      <a:pt x="1033" y="465"/>
                    </a:lnTo>
                    <a:lnTo>
                      <a:pt x="1008" y="461"/>
                    </a:lnTo>
                    <a:lnTo>
                      <a:pt x="988" y="457"/>
                    </a:lnTo>
                    <a:lnTo>
                      <a:pt x="970" y="456"/>
                    </a:lnTo>
                    <a:lnTo>
                      <a:pt x="958" y="456"/>
                    </a:lnTo>
                    <a:lnTo>
                      <a:pt x="949" y="460"/>
                    </a:lnTo>
                    <a:lnTo>
                      <a:pt x="947" y="464"/>
                    </a:lnTo>
                    <a:lnTo>
                      <a:pt x="951" y="482"/>
                    </a:lnTo>
                    <a:lnTo>
                      <a:pt x="961" y="498"/>
                    </a:lnTo>
                    <a:lnTo>
                      <a:pt x="979" y="514"/>
                    </a:lnTo>
                    <a:lnTo>
                      <a:pt x="1003" y="531"/>
                    </a:lnTo>
                    <a:lnTo>
                      <a:pt x="1031" y="546"/>
                    </a:lnTo>
                    <a:lnTo>
                      <a:pt x="1065" y="560"/>
                    </a:lnTo>
                    <a:lnTo>
                      <a:pt x="1102" y="573"/>
                    </a:lnTo>
                    <a:lnTo>
                      <a:pt x="1144" y="586"/>
                    </a:lnTo>
                    <a:lnTo>
                      <a:pt x="1187" y="597"/>
                    </a:lnTo>
                    <a:lnTo>
                      <a:pt x="1234" y="607"/>
                    </a:lnTo>
                    <a:lnTo>
                      <a:pt x="1282" y="616"/>
                    </a:lnTo>
                    <a:lnTo>
                      <a:pt x="1331" y="624"/>
                    </a:lnTo>
                    <a:lnTo>
                      <a:pt x="1381" y="630"/>
                    </a:lnTo>
                    <a:lnTo>
                      <a:pt x="1431" y="634"/>
                    </a:lnTo>
                    <a:lnTo>
                      <a:pt x="1480" y="637"/>
                    </a:lnTo>
                    <a:lnTo>
                      <a:pt x="1528" y="638"/>
                    </a:lnTo>
                    <a:lnTo>
                      <a:pt x="1575" y="637"/>
                    </a:lnTo>
                    <a:lnTo>
                      <a:pt x="1618" y="634"/>
                    </a:lnTo>
                    <a:lnTo>
                      <a:pt x="1659" y="629"/>
                    </a:lnTo>
                    <a:lnTo>
                      <a:pt x="1762" y="610"/>
                    </a:lnTo>
                    <a:lnTo>
                      <a:pt x="1866" y="586"/>
                    </a:lnTo>
                    <a:lnTo>
                      <a:pt x="1967" y="558"/>
                    </a:lnTo>
                    <a:lnTo>
                      <a:pt x="2065" y="525"/>
                    </a:lnTo>
                    <a:lnTo>
                      <a:pt x="2161" y="490"/>
                    </a:lnTo>
                    <a:lnTo>
                      <a:pt x="2252" y="452"/>
                    </a:lnTo>
                    <a:lnTo>
                      <a:pt x="2337" y="412"/>
                    </a:lnTo>
                    <a:lnTo>
                      <a:pt x="2417" y="370"/>
                    </a:lnTo>
                    <a:lnTo>
                      <a:pt x="2446" y="357"/>
                    </a:lnTo>
                    <a:lnTo>
                      <a:pt x="2475" y="352"/>
                    </a:lnTo>
                    <a:lnTo>
                      <a:pt x="2501" y="350"/>
                    </a:lnTo>
                    <a:lnTo>
                      <a:pt x="2526" y="356"/>
                    </a:lnTo>
                    <a:lnTo>
                      <a:pt x="2549" y="366"/>
                    </a:lnTo>
                    <a:lnTo>
                      <a:pt x="2568" y="380"/>
                    </a:lnTo>
                    <a:lnTo>
                      <a:pt x="2585" y="398"/>
                    </a:lnTo>
                    <a:lnTo>
                      <a:pt x="2597" y="421"/>
                    </a:lnTo>
                    <a:lnTo>
                      <a:pt x="2604" y="447"/>
                    </a:lnTo>
                    <a:lnTo>
                      <a:pt x="2608" y="474"/>
                    </a:lnTo>
                    <a:lnTo>
                      <a:pt x="2604" y="504"/>
                    </a:lnTo>
                    <a:lnTo>
                      <a:pt x="2595" y="536"/>
                    </a:lnTo>
                    <a:lnTo>
                      <a:pt x="2579" y="569"/>
                    </a:lnTo>
                    <a:lnTo>
                      <a:pt x="2555" y="603"/>
                    </a:lnTo>
                    <a:lnTo>
                      <a:pt x="2525" y="637"/>
                    </a:lnTo>
                    <a:lnTo>
                      <a:pt x="2507" y="652"/>
                    </a:lnTo>
                    <a:lnTo>
                      <a:pt x="2484" y="670"/>
                    </a:lnTo>
                    <a:lnTo>
                      <a:pt x="2458" y="690"/>
                    </a:lnTo>
                    <a:lnTo>
                      <a:pt x="2427" y="712"/>
                    </a:lnTo>
                    <a:lnTo>
                      <a:pt x="2392" y="736"/>
                    </a:lnTo>
                    <a:lnTo>
                      <a:pt x="2353" y="761"/>
                    </a:lnTo>
                    <a:lnTo>
                      <a:pt x="2313" y="788"/>
                    </a:lnTo>
                    <a:lnTo>
                      <a:pt x="2269" y="815"/>
                    </a:lnTo>
                    <a:lnTo>
                      <a:pt x="2224" y="843"/>
                    </a:lnTo>
                    <a:lnTo>
                      <a:pt x="2177" y="871"/>
                    </a:lnTo>
                    <a:lnTo>
                      <a:pt x="2129" y="900"/>
                    </a:lnTo>
                    <a:lnTo>
                      <a:pt x="2080" y="927"/>
                    </a:lnTo>
                    <a:lnTo>
                      <a:pt x="2029" y="954"/>
                    </a:lnTo>
                    <a:lnTo>
                      <a:pt x="1980" y="982"/>
                    </a:lnTo>
                    <a:lnTo>
                      <a:pt x="1931" y="1008"/>
                    </a:lnTo>
                    <a:lnTo>
                      <a:pt x="1884" y="1032"/>
                    </a:lnTo>
                    <a:lnTo>
                      <a:pt x="1837" y="1055"/>
                    </a:lnTo>
                    <a:lnTo>
                      <a:pt x="1793" y="1076"/>
                    </a:lnTo>
                    <a:lnTo>
                      <a:pt x="1750" y="1095"/>
                    </a:lnTo>
                    <a:lnTo>
                      <a:pt x="1711" y="1112"/>
                    </a:lnTo>
                    <a:lnTo>
                      <a:pt x="1674" y="1126"/>
                    </a:lnTo>
                    <a:lnTo>
                      <a:pt x="1641" y="1137"/>
                    </a:lnTo>
                    <a:lnTo>
                      <a:pt x="1612" y="1145"/>
                    </a:lnTo>
                    <a:lnTo>
                      <a:pt x="1592" y="1148"/>
                    </a:lnTo>
                    <a:lnTo>
                      <a:pt x="1567" y="1149"/>
                    </a:lnTo>
                    <a:lnTo>
                      <a:pt x="1535" y="1149"/>
                    </a:lnTo>
                    <a:lnTo>
                      <a:pt x="1498" y="1147"/>
                    </a:lnTo>
                    <a:lnTo>
                      <a:pt x="1457" y="1143"/>
                    </a:lnTo>
                    <a:lnTo>
                      <a:pt x="1410" y="1139"/>
                    </a:lnTo>
                    <a:lnTo>
                      <a:pt x="1360" y="1134"/>
                    </a:lnTo>
                    <a:lnTo>
                      <a:pt x="1306" y="1127"/>
                    </a:lnTo>
                    <a:lnTo>
                      <a:pt x="1249" y="1120"/>
                    </a:lnTo>
                    <a:lnTo>
                      <a:pt x="1191" y="1112"/>
                    </a:lnTo>
                    <a:lnTo>
                      <a:pt x="1129" y="1103"/>
                    </a:lnTo>
                    <a:lnTo>
                      <a:pt x="1066" y="1094"/>
                    </a:lnTo>
                    <a:lnTo>
                      <a:pt x="1003" y="1084"/>
                    </a:lnTo>
                    <a:lnTo>
                      <a:pt x="940" y="1075"/>
                    </a:lnTo>
                    <a:lnTo>
                      <a:pt x="875" y="1064"/>
                    </a:lnTo>
                    <a:lnTo>
                      <a:pt x="812" y="1054"/>
                    </a:lnTo>
                    <a:lnTo>
                      <a:pt x="750" y="1043"/>
                    </a:lnTo>
                    <a:lnTo>
                      <a:pt x="690" y="1032"/>
                    </a:lnTo>
                    <a:lnTo>
                      <a:pt x="631" y="1022"/>
                    </a:lnTo>
                    <a:lnTo>
                      <a:pt x="575" y="1012"/>
                    </a:lnTo>
                    <a:lnTo>
                      <a:pt x="523" y="1003"/>
                    </a:lnTo>
                    <a:lnTo>
                      <a:pt x="474" y="994"/>
                    </a:lnTo>
                    <a:lnTo>
                      <a:pt x="429" y="985"/>
                    </a:lnTo>
                    <a:lnTo>
                      <a:pt x="389" y="977"/>
                    </a:lnTo>
                    <a:lnTo>
                      <a:pt x="354" y="971"/>
                    </a:lnTo>
                    <a:lnTo>
                      <a:pt x="324" y="965"/>
                    </a:lnTo>
                    <a:lnTo>
                      <a:pt x="301" y="961"/>
                    </a:lnTo>
                    <a:lnTo>
                      <a:pt x="285" y="957"/>
                    </a:lnTo>
                    <a:lnTo>
                      <a:pt x="256" y="953"/>
                    </a:lnTo>
                    <a:lnTo>
                      <a:pt x="225" y="957"/>
                    </a:lnTo>
                    <a:lnTo>
                      <a:pt x="196" y="964"/>
                    </a:lnTo>
                    <a:lnTo>
                      <a:pt x="167" y="976"/>
                    </a:lnTo>
                    <a:lnTo>
                      <a:pt x="139" y="992"/>
                    </a:lnTo>
                    <a:lnTo>
                      <a:pt x="112" y="1009"/>
                    </a:lnTo>
                    <a:lnTo>
                      <a:pt x="85" y="1028"/>
                    </a:lnTo>
                    <a:lnTo>
                      <a:pt x="63" y="1047"/>
                    </a:lnTo>
                    <a:lnTo>
                      <a:pt x="48" y="1057"/>
                    </a:lnTo>
                    <a:lnTo>
                      <a:pt x="36" y="1063"/>
                    </a:lnTo>
                    <a:lnTo>
                      <a:pt x="28" y="1064"/>
                    </a:lnTo>
                    <a:lnTo>
                      <a:pt x="20" y="1062"/>
                    </a:lnTo>
                    <a:lnTo>
                      <a:pt x="13" y="1057"/>
                    </a:lnTo>
                    <a:lnTo>
                      <a:pt x="9" y="1052"/>
                    </a:lnTo>
                    <a:lnTo>
                      <a:pt x="6" y="1044"/>
                    </a:lnTo>
                    <a:lnTo>
                      <a:pt x="3" y="1037"/>
                    </a:lnTo>
                    <a:lnTo>
                      <a:pt x="1" y="1031"/>
                    </a:lnTo>
                    <a:lnTo>
                      <a:pt x="1" y="1025"/>
                    </a:lnTo>
                    <a:lnTo>
                      <a:pt x="0" y="1023"/>
                    </a:lnTo>
                    <a:lnTo>
                      <a:pt x="5" y="965"/>
                    </a:lnTo>
                    <a:lnTo>
                      <a:pt x="9" y="901"/>
                    </a:lnTo>
                    <a:lnTo>
                      <a:pt x="13" y="832"/>
                    </a:lnTo>
                    <a:lnTo>
                      <a:pt x="18" y="758"/>
                    </a:lnTo>
                    <a:lnTo>
                      <a:pt x="23" y="682"/>
                    </a:lnTo>
                    <a:lnTo>
                      <a:pt x="28" y="605"/>
                    </a:lnTo>
                    <a:lnTo>
                      <a:pt x="33" y="526"/>
                    </a:lnTo>
                    <a:lnTo>
                      <a:pt x="37" y="450"/>
                    </a:lnTo>
                    <a:lnTo>
                      <a:pt x="43" y="374"/>
                    </a:lnTo>
                    <a:lnTo>
                      <a:pt x="47" y="303"/>
                    </a:lnTo>
                    <a:lnTo>
                      <a:pt x="52" y="236"/>
                    </a:lnTo>
                    <a:lnTo>
                      <a:pt x="55" y="175"/>
                    </a:lnTo>
                    <a:lnTo>
                      <a:pt x="59" y="120"/>
                    </a:lnTo>
                    <a:lnTo>
                      <a:pt x="61" y="105"/>
                    </a:lnTo>
                    <a:lnTo>
                      <a:pt x="66" y="93"/>
                    </a:lnTo>
                    <a:lnTo>
                      <a:pt x="73" y="84"/>
                    </a:lnTo>
                    <a:lnTo>
                      <a:pt x="83" y="78"/>
                    </a:lnTo>
                    <a:lnTo>
                      <a:pt x="95" y="74"/>
                    </a:lnTo>
                    <a:lnTo>
                      <a:pt x="108" y="71"/>
                    </a:lnTo>
                    <a:lnTo>
                      <a:pt x="125" y="69"/>
                    </a:lnTo>
                    <a:lnTo>
                      <a:pt x="142" y="65"/>
                    </a:lnTo>
                    <a:lnTo>
                      <a:pt x="178" y="60"/>
                    </a:lnTo>
                    <a:lnTo>
                      <a:pt x="219" y="53"/>
                    </a:lnTo>
                    <a:lnTo>
                      <a:pt x="262" y="47"/>
                    </a:lnTo>
                    <a:lnTo>
                      <a:pt x="309" y="39"/>
                    </a:lnTo>
                    <a:lnTo>
                      <a:pt x="357" y="33"/>
                    </a:lnTo>
                    <a:lnTo>
                      <a:pt x="407" y="26"/>
                    </a:lnTo>
                    <a:lnTo>
                      <a:pt x="456" y="19"/>
                    </a:lnTo>
                    <a:lnTo>
                      <a:pt x="505" y="14"/>
                    </a:lnTo>
                    <a:lnTo>
                      <a:pt x="552" y="9"/>
                    </a:lnTo>
                    <a:lnTo>
                      <a:pt x="596" y="4"/>
                    </a:lnTo>
                    <a:lnTo>
                      <a:pt x="636" y="2"/>
                    </a:lnTo>
                    <a:lnTo>
                      <a:pt x="673" y="0"/>
                    </a:lnTo>
                    <a:lnTo>
                      <a:pt x="7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56">
                <a:extLst>
                  <a:ext uri="{FF2B5EF4-FFF2-40B4-BE49-F238E27FC236}">
                    <a16:creationId xmlns:a16="http://schemas.microsoft.com/office/drawing/2014/main" id="{96D80ADF-5793-957E-3449-CBECC67388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775" y="3725863"/>
                <a:ext cx="131763" cy="168275"/>
              </a:xfrm>
              <a:custGeom>
                <a:avLst/>
                <a:gdLst>
                  <a:gd name="T0" fmla="*/ 429 w 827"/>
                  <a:gd name="T1" fmla="*/ 639 h 1067"/>
                  <a:gd name="T2" fmla="*/ 397 w 827"/>
                  <a:gd name="T3" fmla="*/ 643 h 1067"/>
                  <a:gd name="T4" fmla="*/ 369 w 827"/>
                  <a:gd name="T5" fmla="*/ 651 h 1067"/>
                  <a:gd name="T6" fmla="*/ 343 w 827"/>
                  <a:gd name="T7" fmla="*/ 665 h 1067"/>
                  <a:gd name="T8" fmla="*/ 320 w 827"/>
                  <a:gd name="T9" fmla="*/ 684 h 1067"/>
                  <a:gd name="T10" fmla="*/ 301 w 827"/>
                  <a:gd name="T11" fmla="*/ 707 h 1067"/>
                  <a:gd name="T12" fmla="*/ 287 w 827"/>
                  <a:gd name="T13" fmla="*/ 732 h 1067"/>
                  <a:gd name="T14" fmla="*/ 278 w 827"/>
                  <a:gd name="T15" fmla="*/ 762 h 1067"/>
                  <a:gd name="T16" fmla="*/ 275 w 827"/>
                  <a:gd name="T17" fmla="*/ 792 h 1067"/>
                  <a:gd name="T18" fmla="*/ 278 w 827"/>
                  <a:gd name="T19" fmla="*/ 823 h 1067"/>
                  <a:gd name="T20" fmla="*/ 287 w 827"/>
                  <a:gd name="T21" fmla="*/ 852 h 1067"/>
                  <a:gd name="T22" fmla="*/ 301 w 827"/>
                  <a:gd name="T23" fmla="*/ 878 h 1067"/>
                  <a:gd name="T24" fmla="*/ 320 w 827"/>
                  <a:gd name="T25" fmla="*/ 901 h 1067"/>
                  <a:gd name="T26" fmla="*/ 343 w 827"/>
                  <a:gd name="T27" fmla="*/ 920 h 1067"/>
                  <a:gd name="T28" fmla="*/ 369 w 827"/>
                  <a:gd name="T29" fmla="*/ 934 h 1067"/>
                  <a:gd name="T30" fmla="*/ 397 w 827"/>
                  <a:gd name="T31" fmla="*/ 943 h 1067"/>
                  <a:gd name="T32" fmla="*/ 429 w 827"/>
                  <a:gd name="T33" fmla="*/ 946 h 1067"/>
                  <a:gd name="T34" fmla="*/ 459 w 827"/>
                  <a:gd name="T35" fmla="*/ 943 h 1067"/>
                  <a:gd name="T36" fmla="*/ 488 w 827"/>
                  <a:gd name="T37" fmla="*/ 934 h 1067"/>
                  <a:gd name="T38" fmla="*/ 514 w 827"/>
                  <a:gd name="T39" fmla="*/ 920 h 1067"/>
                  <a:gd name="T40" fmla="*/ 537 w 827"/>
                  <a:gd name="T41" fmla="*/ 901 h 1067"/>
                  <a:gd name="T42" fmla="*/ 555 w 827"/>
                  <a:gd name="T43" fmla="*/ 878 h 1067"/>
                  <a:gd name="T44" fmla="*/ 569 w 827"/>
                  <a:gd name="T45" fmla="*/ 852 h 1067"/>
                  <a:gd name="T46" fmla="*/ 578 w 827"/>
                  <a:gd name="T47" fmla="*/ 823 h 1067"/>
                  <a:gd name="T48" fmla="*/ 581 w 827"/>
                  <a:gd name="T49" fmla="*/ 792 h 1067"/>
                  <a:gd name="T50" fmla="*/ 578 w 827"/>
                  <a:gd name="T51" fmla="*/ 762 h 1067"/>
                  <a:gd name="T52" fmla="*/ 569 w 827"/>
                  <a:gd name="T53" fmla="*/ 732 h 1067"/>
                  <a:gd name="T54" fmla="*/ 555 w 827"/>
                  <a:gd name="T55" fmla="*/ 707 h 1067"/>
                  <a:gd name="T56" fmla="*/ 537 w 827"/>
                  <a:gd name="T57" fmla="*/ 684 h 1067"/>
                  <a:gd name="T58" fmla="*/ 514 w 827"/>
                  <a:gd name="T59" fmla="*/ 665 h 1067"/>
                  <a:gd name="T60" fmla="*/ 488 w 827"/>
                  <a:gd name="T61" fmla="*/ 651 h 1067"/>
                  <a:gd name="T62" fmla="*/ 459 w 827"/>
                  <a:gd name="T63" fmla="*/ 643 h 1067"/>
                  <a:gd name="T64" fmla="*/ 429 w 827"/>
                  <a:gd name="T65" fmla="*/ 639 h 1067"/>
                  <a:gd name="T66" fmla="*/ 201 w 827"/>
                  <a:gd name="T67" fmla="*/ 0 h 1067"/>
                  <a:gd name="T68" fmla="*/ 755 w 827"/>
                  <a:gd name="T69" fmla="*/ 28 h 1067"/>
                  <a:gd name="T70" fmla="*/ 776 w 827"/>
                  <a:gd name="T71" fmla="*/ 32 h 1067"/>
                  <a:gd name="T72" fmla="*/ 793 w 827"/>
                  <a:gd name="T73" fmla="*/ 41 h 1067"/>
                  <a:gd name="T74" fmla="*/ 808 w 827"/>
                  <a:gd name="T75" fmla="*/ 54 h 1067"/>
                  <a:gd name="T76" fmla="*/ 819 w 827"/>
                  <a:gd name="T77" fmla="*/ 70 h 1067"/>
                  <a:gd name="T78" fmla="*/ 826 w 827"/>
                  <a:gd name="T79" fmla="*/ 89 h 1067"/>
                  <a:gd name="T80" fmla="*/ 827 w 827"/>
                  <a:gd name="T81" fmla="*/ 110 h 1067"/>
                  <a:gd name="T82" fmla="*/ 759 w 827"/>
                  <a:gd name="T83" fmla="*/ 992 h 1067"/>
                  <a:gd name="T84" fmla="*/ 755 w 827"/>
                  <a:gd name="T85" fmla="*/ 1013 h 1067"/>
                  <a:gd name="T86" fmla="*/ 745 w 827"/>
                  <a:gd name="T87" fmla="*/ 1031 h 1067"/>
                  <a:gd name="T88" fmla="*/ 732 w 827"/>
                  <a:gd name="T89" fmla="*/ 1047 h 1067"/>
                  <a:gd name="T90" fmla="*/ 716 w 827"/>
                  <a:gd name="T91" fmla="*/ 1058 h 1067"/>
                  <a:gd name="T92" fmla="*/ 696 w 827"/>
                  <a:gd name="T93" fmla="*/ 1065 h 1067"/>
                  <a:gd name="T94" fmla="*/ 675 w 827"/>
                  <a:gd name="T95" fmla="*/ 1067 h 1067"/>
                  <a:gd name="T96" fmla="*/ 61 w 827"/>
                  <a:gd name="T97" fmla="*/ 1067 h 1067"/>
                  <a:gd name="T98" fmla="*/ 41 w 827"/>
                  <a:gd name="T99" fmla="*/ 1064 h 1067"/>
                  <a:gd name="T100" fmla="*/ 24 w 827"/>
                  <a:gd name="T101" fmla="*/ 1055 h 1067"/>
                  <a:gd name="T102" fmla="*/ 12 w 827"/>
                  <a:gd name="T103" fmla="*/ 1043 h 1067"/>
                  <a:gd name="T104" fmla="*/ 3 w 827"/>
                  <a:gd name="T105" fmla="*/ 1027 h 1067"/>
                  <a:gd name="T106" fmla="*/ 0 w 827"/>
                  <a:gd name="T107" fmla="*/ 1008 h 1067"/>
                  <a:gd name="T108" fmla="*/ 2 w 827"/>
                  <a:gd name="T109" fmla="*/ 989 h 1067"/>
                  <a:gd name="T110" fmla="*/ 104 w 827"/>
                  <a:gd name="T111" fmla="*/ 72 h 1067"/>
                  <a:gd name="T112" fmla="*/ 111 w 827"/>
                  <a:gd name="T113" fmla="*/ 53 h 1067"/>
                  <a:gd name="T114" fmla="*/ 123 w 827"/>
                  <a:gd name="T115" fmla="*/ 35 h 1067"/>
                  <a:gd name="T116" fmla="*/ 140 w 827"/>
                  <a:gd name="T117" fmla="*/ 20 h 1067"/>
                  <a:gd name="T118" fmla="*/ 158 w 827"/>
                  <a:gd name="T119" fmla="*/ 9 h 1067"/>
                  <a:gd name="T120" fmla="*/ 179 w 827"/>
                  <a:gd name="T121" fmla="*/ 2 h 1067"/>
                  <a:gd name="T122" fmla="*/ 201 w 827"/>
                  <a:gd name="T123" fmla="*/ 0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7" h="1067">
                    <a:moveTo>
                      <a:pt x="429" y="639"/>
                    </a:moveTo>
                    <a:lnTo>
                      <a:pt x="397" y="643"/>
                    </a:lnTo>
                    <a:lnTo>
                      <a:pt x="369" y="651"/>
                    </a:lnTo>
                    <a:lnTo>
                      <a:pt x="343" y="665"/>
                    </a:lnTo>
                    <a:lnTo>
                      <a:pt x="320" y="684"/>
                    </a:lnTo>
                    <a:lnTo>
                      <a:pt x="301" y="707"/>
                    </a:lnTo>
                    <a:lnTo>
                      <a:pt x="287" y="732"/>
                    </a:lnTo>
                    <a:lnTo>
                      <a:pt x="278" y="762"/>
                    </a:lnTo>
                    <a:lnTo>
                      <a:pt x="275" y="792"/>
                    </a:lnTo>
                    <a:lnTo>
                      <a:pt x="278" y="823"/>
                    </a:lnTo>
                    <a:lnTo>
                      <a:pt x="287" y="852"/>
                    </a:lnTo>
                    <a:lnTo>
                      <a:pt x="301" y="878"/>
                    </a:lnTo>
                    <a:lnTo>
                      <a:pt x="320" y="901"/>
                    </a:lnTo>
                    <a:lnTo>
                      <a:pt x="343" y="920"/>
                    </a:lnTo>
                    <a:lnTo>
                      <a:pt x="369" y="934"/>
                    </a:lnTo>
                    <a:lnTo>
                      <a:pt x="397" y="943"/>
                    </a:lnTo>
                    <a:lnTo>
                      <a:pt x="429" y="946"/>
                    </a:lnTo>
                    <a:lnTo>
                      <a:pt x="459" y="943"/>
                    </a:lnTo>
                    <a:lnTo>
                      <a:pt x="488" y="934"/>
                    </a:lnTo>
                    <a:lnTo>
                      <a:pt x="514" y="920"/>
                    </a:lnTo>
                    <a:lnTo>
                      <a:pt x="537" y="901"/>
                    </a:lnTo>
                    <a:lnTo>
                      <a:pt x="555" y="878"/>
                    </a:lnTo>
                    <a:lnTo>
                      <a:pt x="569" y="852"/>
                    </a:lnTo>
                    <a:lnTo>
                      <a:pt x="578" y="823"/>
                    </a:lnTo>
                    <a:lnTo>
                      <a:pt x="581" y="792"/>
                    </a:lnTo>
                    <a:lnTo>
                      <a:pt x="578" y="762"/>
                    </a:lnTo>
                    <a:lnTo>
                      <a:pt x="569" y="732"/>
                    </a:lnTo>
                    <a:lnTo>
                      <a:pt x="555" y="707"/>
                    </a:lnTo>
                    <a:lnTo>
                      <a:pt x="537" y="684"/>
                    </a:lnTo>
                    <a:lnTo>
                      <a:pt x="514" y="665"/>
                    </a:lnTo>
                    <a:lnTo>
                      <a:pt x="488" y="651"/>
                    </a:lnTo>
                    <a:lnTo>
                      <a:pt x="459" y="643"/>
                    </a:lnTo>
                    <a:lnTo>
                      <a:pt x="429" y="639"/>
                    </a:lnTo>
                    <a:close/>
                    <a:moveTo>
                      <a:pt x="201" y="0"/>
                    </a:moveTo>
                    <a:lnTo>
                      <a:pt x="755" y="28"/>
                    </a:lnTo>
                    <a:lnTo>
                      <a:pt x="776" y="32"/>
                    </a:lnTo>
                    <a:lnTo>
                      <a:pt x="793" y="41"/>
                    </a:lnTo>
                    <a:lnTo>
                      <a:pt x="808" y="54"/>
                    </a:lnTo>
                    <a:lnTo>
                      <a:pt x="819" y="70"/>
                    </a:lnTo>
                    <a:lnTo>
                      <a:pt x="826" y="89"/>
                    </a:lnTo>
                    <a:lnTo>
                      <a:pt x="827" y="110"/>
                    </a:lnTo>
                    <a:lnTo>
                      <a:pt x="759" y="992"/>
                    </a:lnTo>
                    <a:lnTo>
                      <a:pt x="755" y="1013"/>
                    </a:lnTo>
                    <a:lnTo>
                      <a:pt x="745" y="1031"/>
                    </a:lnTo>
                    <a:lnTo>
                      <a:pt x="732" y="1047"/>
                    </a:lnTo>
                    <a:lnTo>
                      <a:pt x="716" y="1058"/>
                    </a:lnTo>
                    <a:lnTo>
                      <a:pt x="696" y="1065"/>
                    </a:lnTo>
                    <a:lnTo>
                      <a:pt x="675" y="1067"/>
                    </a:lnTo>
                    <a:lnTo>
                      <a:pt x="61" y="1067"/>
                    </a:lnTo>
                    <a:lnTo>
                      <a:pt x="41" y="1064"/>
                    </a:lnTo>
                    <a:lnTo>
                      <a:pt x="24" y="1055"/>
                    </a:lnTo>
                    <a:lnTo>
                      <a:pt x="12" y="1043"/>
                    </a:lnTo>
                    <a:lnTo>
                      <a:pt x="3" y="1027"/>
                    </a:lnTo>
                    <a:lnTo>
                      <a:pt x="0" y="1008"/>
                    </a:lnTo>
                    <a:lnTo>
                      <a:pt x="2" y="989"/>
                    </a:lnTo>
                    <a:lnTo>
                      <a:pt x="104" y="72"/>
                    </a:lnTo>
                    <a:lnTo>
                      <a:pt x="111" y="53"/>
                    </a:lnTo>
                    <a:lnTo>
                      <a:pt x="123" y="35"/>
                    </a:lnTo>
                    <a:lnTo>
                      <a:pt x="140" y="20"/>
                    </a:lnTo>
                    <a:lnTo>
                      <a:pt x="158" y="9"/>
                    </a:lnTo>
                    <a:lnTo>
                      <a:pt x="179" y="2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C6D2A5-CF75-853A-98BE-25B1CA0DF731}"/>
                </a:ext>
              </a:extLst>
            </p:cNvPr>
            <p:cNvSpPr txBox="1"/>
            <p:nvPr/>
          </p:nvSpPr>
          <p:spPr>
            <a:xfrm>
              <a:off x="7824497" y="2111503"/>
              <a:ext cx="2656983" cy="5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Priority sector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1B8E55-2CED-88B6-2E63-898482F00497}"/>
                </a:ext>
              </a:extLst>
            </p:cNvPr>
            <p:cNvSpPr txBox="1"/>
            <p:nvPr/>
          </p:nvSpPr>
          <p:spPr>
            <a:xfrm>
              <a:off x="7303827" y="3711208"/>
              <a:ext cx="2656982" cy="104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Attractive Incentives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CB8BE1-D92D-854D-518F-F9EE7462F2D3}"/>
                </a:ext>
              </a:extLst>
            </p:cNvPr>
            <p:cNvSpPr txBox="1"/>
            <p:nvPr/>
          </p:nvSpPr>
          <p:spPr>
            <a:xfrm>
              <a:off x="614093" y="4271897"/>
              <a:ext cx="4419015" cy="104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2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 ever Land allotment terms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37FBFB-688B-4BD1-94C7-D7E6A83326F2}"/>
                </a:ext>
              </a:extLst>
            </p:cNvPr>
            <p:cNvSpPr txBox="1"/>
            <p:nvPr/>
          </p:nvSpPr>
          <p:spPr>
            <a:xfrm>
              <a:off x="547288" y="2830333"/>
              <a:ext cx="3967950" cy="5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Ease of doing business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6945F2-A54C-7031-68F6-A9C35AFF30D9}"/>
                </a:ext>
              </a:extLst>
            </p:cNvPr>
            <p:cNvSpPr txBox="1"/>
            <p:nvPr/>
          </p:nvSpPr>
          <p:spPr>
            <a:xfrm>
              <a:off x="2547268" y="1395905"/>
              <a:ext cx="2172219" cy="104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Robust Demand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C988DCE-0BA5-B5C5-322C-D87A449DF8A5}"/>
              </a:ext>
            </a:extLst>
          </p:cNvPr>
          <p:cNvSpPr txBox="1"/>
          <p:nvPr/>
        </p:nvSpPr>
        <p:spPr>
          <a:xfrm>
            <a:off x="1105339" y="1912559"/>
            <a:ext cx="60771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State receives footfall all round the year and from several kinds of tourists – leisure, religious, business, social etc.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021EF27-F74D-193D-B2F2-4B061ACA662C}"/>
              </a:ext>
            </a:extLst>
          </p:cNvPr>
          <p:cNvSpPr txBox="1"/>
          <p:nvPr/>
        </p:nvSpPr>
        <p:spPr>
          <a:xfrm>
            <a:off x="429002" y="3650923"/>
            <a:ext cx="52842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Andhra Pradesh </a:t>
            </a:r>
          </a:p>
          <a:p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 consistently </a:t>
            </a:r>
          </a:p>
          <a:p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ranked as the best state in </a:t>
            </a:r>
            <a:r>
              <a:rPr lang="en-IN" sz="2200" b="1" dirty="0">
                <a:solidFill>
                  <a:srgbClr val="00B050"/>
                </a:solidFill>
              </a:rPr>
              <a:t>Ease of Doing Business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89CC0B-8D18-0B8E-F910-074F0B35839D}"/>
              </a:ext>
            </a:extLst>
          </p:cNvPr>
          <p:cNvSpPr txBox="1"/>
          <p:nvPr/>
        </p:nvSpPr>
        <p:spPr>
          <a:xfrm>
            <a:off x="855280" y="5854784"/>
            <a:ext cx="46486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</a:t>
            </a:r>
            <a:r>
              <a:rPr lang="en-IN" sz="2200" b="1" dirty="0">
                <a:solidFill>
                  <a:srgbClr val="00B050"/>
                </a:solidFill>
              </a:rPr>
              <a:t>policy </a:t>
            </a:r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provides </a:t>
            </a:r>
          </a:p>
          <a:p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</a:t>
            </a:r>
            <a:r>
              <a:rPr lang="en-IN" sz="2200" b="1" dirty="0">
                <a:solidFill>
                  <a:srgbClr val="00B050"/>
                </a:solidFill>
              </a:rPr>
              <a:t> best-in-class </a:t>
            </a:r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terms for </a:t>
            </a:r>
            <a:r>
              <a:rPr lang="en-IN" sz="2200" b="1" dirty="0">
                <a:solidFill>
                  <a:srgbClr val="00B050"/>
                </a:solidFill>
              </a:rPr>
              <a:t>allotment </a:t>
            </a:r>
          </a:p>
          <a:p>
            <a:r>
              <a:rPr lang="en-IN" sz="2200" b="1" dirty="0">
                <a:solidFill>
                  <a:srgbClr val="00B050"/>
                </a:solidFill>
              </a:rPr>
              <a:t>of land</a:t>
            </a:r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to investors</a:t>
            </a:r>
            <a:endParaRPr lang="en-IN" sz="22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A124E48-40F1-4545-790A-D2405F297654}"/>
              </a:ext>
            </a:extLst>
          </p:cNvPr>
          <p:cNvSpPr txBox="1"/>
          <p:nvPr/>
        </p:nvSpPr>
        <p:spPr>
          <a:xfrm>
            <a:off x="7555796" y="4661878"/>
            <a:ext cx="502087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The Tourism Policy of AP provides attractive incentives for development of tourism projects in the State and accord “</a:t>
            </a:r>
            <a:r>
              <a:rPr lang="en-IN" sz="2200" b="1" dirty="0">
                <a:solidFill>
                  <a:srgbClr val="00B050"/>
                </a:solidFill>
              </a:rPr>
              <a:t>Industry status</a:t>
            </a:r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” to Mega Tourism Projects</a:t>
            </a:r>
            <a:endParaRPr lang="en-IN" sz="22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41AB75-EBE4-AE13-C2CA-1DCAB3C92FE0}"/>
              </a:ext>
            </a:extLst>
          </p:cNvPr>
          <p:cNvSpPr txBox="1"/>
          <p:nvPr/>
        </p:nvSpPr>
        <p:spPr>
          <a:xfrm>
            <a:off x="7511046" y="2533520"/>
            <a:ext cx="50208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Government of AP considers Tourism as a priority sector and is taking all the 						steps to promote 						holistic development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3AD9D6B-B168-6A81-B310-92D21460E325}"/>
              </a:ext>
            </a:extLst>
          </p:cNvPr>
          <p:cNvCxnSpPr>
            <a:cxnSpLocks/>
          </p:cNvCxnSpPr>
          <p:nvPr/>
        </p:nvCxnSpPr>
        <p:spPr>
          <a:xfrm flipV="1">
            <a:off x="1507499" y="1755137"/>
            <a:ext cx="1684701" cy="1305971"/>
          </a:xfrm>
          <a:prstGeom prst="bentConnector3">
            <a:avLst>
              <a:gd name="adj1" fmla="val -35114"/>
            </a:avLst>
          </a:prstGeom>
          <a:ln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508A7507-166F-5E50-B496-69C2B8AB18FC}"/>
              </a:ext>
            </a:extLst>
          </p:cNvPr>
          <p:cNvCxnSpPr>
            <a:cxnSpLocks/>
            <a:stCxn id="76" idx="2"/>
          </p:cNvCxnSpPr>
          <p:nvPr/>
        </p:nvCxnSpPr>
        <p:spPr>
          <a:xfrm rot="5400000" flipH="1">
            <a:off x="1742373" y="3768717"/>
            <a:ext cx="1666684" cy="990829"/>
          </a:xfrm>
          <a:prstGeom prst="bentConnector5">
            <a:avLst>
              <a:gd name="adj1" fmla="val -549"/>
              <a:gd name="adj2" fmla="val 289730"/>
              <a:gd name="adj3" fmla="val 99980"/>
            </a:avLst>
          </a:prstGeom>
          <a:ln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3BD7E249-41E6-67B7-56B9-511CB62E68A3}"/>
              </a:ext>
            </a:extLst>
          </p:cNvPr>
          <p:cNvCxnSpPr>
            <a:cxnSpLocks/>
            <a:stCxn id="78" idx="2"/>
            <a:endCxn id="19" idx="2"/>
          </p:cNvCxnSpPr>
          <p:nvPr/>
        </p:nvCxnSpPr>
        <p:spPr>
          <a:xfrm rot="5400000" flipH="1">
            <a:off x="2272481" y="6055647"/>
            <a:ext cx="1633886" cy="180381"/>
          </a:xfrm>
          <a:prstGeom prst="bentConnector4">
            <a:avLst>
              <a:gd name="adj1" fmla="val -13991"/>
              <a:gd name="adj2" fmla="val 1401118"/>
            </a:avLst>
          </a:prstGeom>
          <a:ln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663ECFA0-5A62-1243-031E-36C8495CF5EC}"/>
              </a:ext>
            </a:extLst>
          </p:cNvPr>
          <p:cNvCxnSpPr>
            <a:cxnSpLocks/>
          </p:cNvCxnSpPr>
          <p:nvPr/>
        </p:nvCxnSpPr>
        <p:spPr>
          <a:xfrm flipV="1">
            <a:off x="8537299" y="2438132"/>
            <a:ext cx="1712016" cy="1662564"/>
          </a:xfrm>
          <a:prstGeom prst="bentConnector3">
            <a:avLst>
              <a:gd name="adj1" fmla="val 234658"/>
            </a:avLst>
          </a:prstGeom>
          <a:ln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FB0E3597-A66F-EE11-2751-5098980FD967}"/>
              </a:ext>
            </a:extLst>
          </p:cNvPr>
          <p:cNvCxnSpPr>
            <a:cxnSpLocks/>
          </p:cNvCxnSpPr>
          <p:nvPr/>
        </p:nvCxnSpPr>
        <p:spPr>
          <a:xfrm flipV="1">
            <a:off x="8427427" y="4484983"/>
            <a:ext cx="2434171" cy="1914094"/>
          </a:xfrm>
          <a:prstGeom prst="bentConnector3">
            <a:avLst>
              <a:gd name="adj1" fmla="val 171826"/>
            </a:avLst>
          </a:prstGeom>
          <a:ln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EB66F3D-3DD7-C1E8-3697-12F820D69142}"/>
              </a:ext>
            </a:extLst>
          </p:cNvPr>
          <p:cNvCxnSpPr>
            <a:cxnSpLocks/>
          </p:cNvCxnSpPr>
          <p:nvPr/>
        </p:nvCxnSpPr>
        <p:spPr>
          <a:xfrm>
            <a:off x="233995" y="1000687"/>
            <a:ext cx="12779698" cy="0"/>
          </a:xfrm>
          <a:prstGeom prst="line">
            <a:avLst/>
          </a:prstGeom>
          <a:ln w="101600" cmpd="dbl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68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8A14E11A-0850-46C4-8014-AF2BB60C8D48}"/>
              </a:ext>
            </a:extLst>
          </p:cNvPr>
          <p:cNvSpPr/>
          <p:nvPr/>
        </p:nvSpPr>
        <p:spPr>
          <a:xfrm>
            <a:off x="233995" y="5049510"/>
            <a:ext cx="12726101" cy="26172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l"/>
            <a:endParaRPr lang="en-US" sz="2200" dirty="0" err="1">
              <a:solidFill>
                <a:schemeClr val="bg1"/>
              </a:solidFill>
              <a:latin typeface="Calibri (body)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697D4-55CA-4AF6-BED4-64E9813C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26" y="397759"/>
            <a:ext cx="11426130" cy="144034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 (body)"/>
              </a:rPr>
              <a:t>Andhra Pradesh Tourism Policy 2020-25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1962358-D613-461C-831B-845F657CFE8D}"/>
              </a:ext>
            </a:extLst>
          </p:cNvPr>
          <p:cNvSpPr txBox="1"/>
          <p:nvPr/>
        </p:nvSpPr>
        <p:spPr>
          <a:xfrm>
            <a:off x="287593" y="5936715"/>
            <a:ext cx="288451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96794">
              <a:spcAft>
                <a:spcPts val="435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Encumbrance free land available at all the </a:t>
            </a:r>
            <a:r>
              <a:rPr lang="en-GB" sz="2200" b="1" dirty="0">
                <a:solidFill>
                  <a:srgbClr val="3130A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prominent, marquee and exclusive locations</a:t>
            </a:r>
            <a:r>
              <a:rPr lang="en-GB" sz="2200" dirty="0">
                <a:solidFill>
                  <a:srgbClr val="3130A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in the state.</a:t>
            </a:r>
          </a:p>
        </p:txBody>
      </p:sp>
      <p:pic>
        <p:nvPicPr>
          <p:cNvPr id="73" name="Picture 72" descr="Land Icon Png Images Transparent Png , Free Transparent Clipart - ClipartKey">
            <a:extLst>
              <a:ext uri="{FF2B5EF4-FFF2-40B4-BE49-F238E27FC236}">
                <a16:creationId xmlns:a16="http://schemas.microsoft.com/office/drawing/2014/main" id="{C7D851C2-5DB3-4D85-8FA8-F763C56D0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1282" l="9690" r="89535">
                        <a14:foregroundMark x1="48837" y1="7179" x2="55039" y2="14872"/>
                        <a14:foregroundMark x1="48837" y1="91282" x2="45736" y2="82564"/>
                        <a14:foregroundMark x1="45736" y1="82564" x2="45736" y2="8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9" r="12209"/>
          <a:stretch/>
        </p:blipFill>
        <p:spPr bwMode="auto">
          <a:xfrm>
            <a:off x="341005" y="5181266"/>
            <a:ext cx="755449" cy="7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Project management icon report document symbol Vector Image">
            <a:extLst>
              <a:ext uri="{FF2B5EF4-FFF2-40B4-BE49-F238E27FC236}">
                <a16:creationId xmlns:a16="http://schemas.microsoft.com/office/drawing/2014/main" id="{0AC1722E-0042-49D8-AB0B-018A3C482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12690" r="17898" b="22697"/>
          <a:stretch/>
        </p:blipFill>
        <p:spPr bwMode="auto">
          <a:xfrm>
            <a:off x="3124454" y="5254645"/>
            <a:ext cx="696871" cy="6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F175E2A-8329-42D6-B278-56D6821D3DFD}"/>
              </a:ext>
            </a:extLst>
          </p:cNvPr>
          <p:cNvSpPr txBox="1"/>
          <p:nvPr/>
        </p:nvSpPr>
        <p:spPr>
          <a:xfrm>
            <a:off x="3124455" y="5936715"/>
            <a:ext cx="220980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96794">
              <a:spcAft>
                <a:spcPts val="435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Facilitation for all the required approvals and licenses through </a:t>
            </a:r>
            <a:r>
              <a:rPr lang="en-GB" sz="2200" b="1" dirty="0">
                <a:solidFill>
                  <a:srgbClr val="3130A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single desk</a:t>
            </a:r>
            <a:r>
              <a:rPr lang="en-GB" sz="2200" dirty="0">
                <a:solidFill>
                  <a:srgbClr val="3130A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6" name="Picture 10" descr="hourglass sand timer icon cartoon - Download Free Vectors, Clipart Graphics  &amp; Vector Art">
            <a:extLst>
              <a:ext uri="{FF2B5EF4-FFF2-40B4-BE49-F238E27FC236}">
                <a16:creationId xmlns:a16="http://schemas.microsoft.com/office/drawing/2014/main" id="{380BD08C-D3CA-4F82-BAD6-144A19F5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7" y="5303038"/>
            <a:ext cx="600087" cy="6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26D5D9A-2B66-473C-8FC2-52BB05B42893}"/>
              </a:ext>
            </a:extLst>
          </p:cNvPr>
          <p:cNvSpPr txBox="1"/>
          <p:nvPr/>
        </p:nvSpPr>
        <p:spPr>
          <a:xfrm>
            <a:off x="5712889" y="5936715"/>
            <a:ext cx="4120220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96794">
              <a:spcAft>
                <a:spcPts val="435"/>
              </a:spcAft>
              <a:defRPr/>
            </a:pPr>
            <a:r>
              <a:rPr lang="en-GB" sz="2200" b="1" dirty="0">
                <a:solidFill>
                  <a:srgbClr val="3130A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Long lease tenure and option for deferment </a:t>
            </a:r>
            <a:r>
              <a:rPr lang="en-GB" sz="2200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of annual lease during construction period</a:t>
            </a:r>
          </a:p>
          <a:p>
            <a:pPr defTabSz="496794">
              <a:spcAft>
                <a:spcPts val="435"/>
              </a:spcAft>
              <a:defRPr/>
            </a:pPr>
            <a:r>
              <a:rPr lang="en-GB" sz="2200" b="1" dirty="0">
                <a:solidFill>
                  <a:srgbClr val="3130A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Up to 90 Years + 4 years for construction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4320C2-ABEE-47FE-B78B-74A213847418}"/>
              </a:ext>
            </a:extLst>
          </p:cNvPr>
          <p:cNvSpPr txBox="1"/>
          <p:nvPr/>
        </p:nvSpPr>
        <p:spPr>
          <a:xfrm>
            <a:off x="9765664" y="5936715"/>
            <a:ext cx="30392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96794">
              <a:spcAft>
                <a:spcPts val="435"/>
              </a:spcAft>
              <a:defRPr/>
            </a:pPr>
            <a:r>
              <a:rPr lang="en-GB" sz="2200" b="1" dirty="0">
                <a:solidFill>
                  <a:srgbClr val="3130A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Marketing and promotion support</a:t>
            </a:r>
            <a:r>
              <a:rPr lang="en-GB" sz="2200" dirty="0">
                <a:solidFill>
                  <a:srgbClr val="3130A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through channels of AP Tourism</a:t>
            </a:r>
          </a:p>
        </p:txBody>
      </p:sp>
      <p:pic>
        <p:nvPicPr>
          <p:cNvPr id="79" name="Picture 12" descr="Marketing Icon Png - Flat Marketing Icon Png, Transparent Png , Transparent  Png Image - PNGitem">
            <a:extLst>
              <a:ext uri="{FF2B5EF4-FFF2-40B4-BE49-F238E27FC236}">
                <a16:creationId xmlns:a16="http://schemas.microsoft.com/office/drawing/2014/main" id="{600A8B49-A81E-4534-9351-A93B97AD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52" y="5305974"/>
            <a:ext cx="598823" cy="5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EDBD417-9EF8-4DF8-A289-A214F69A32BE}"/>
              </a:ext>
            </a:extLst>
          </p:cNvPr>
          <p:cNvCxnSpPr>
            <a:cxnSpLocks/>
          </p:cNvCxnSpPr>
          <p:nvPr/>
        </p:nvCxnSpPr>
        <p:spPr>
          <a:xfrm>
            <a:off x="3070274" y="5291956"/>
            <a:ext cx="0" cy="225115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40B2692-6AEB-4B75-9BB1-17779850FA99}"/>
              </a:ext>
            </a:extLst>
          </p:cNvPr>
          <p:cNvCxnSpPr>
            <a:cxnSpLocks/>
          </p:cNvCxnSpPr>
          <p:nvPr/>
        </p:nvCxnSpPr>
        <p:spPr>
          <a:xfrm>
            <a:off x="5664884" y="5303038"/>
            <a:ext cx="0" cy="225115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9DF7B52-78F7-4C39-B5E5-F1234FB89313}"/>
              </a:ext>
            </a:extLst>
          </p:cNvPr>
          <p:cNvCxnSpPr>
            <a:cxnSpLocks/>
          </p:cNvCxnSpPr>
          <p:nvPr/>
        </p:nvCxnSpPr>
        <p:spPr>
          <a:xfrm>
            <a:off x="9656182" y="5291956"/>
            <a:ext cx="0" cy="225115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1069EB02-2E9F-49F3-AA08-7F383A562289}"/>
              </a:ext>
            </a:extLst>
          </p:cNvPr>
          <p:cNvSpPr txBox="1"/>
          <p:nvPr/>
        </p:nvSpPr>
        <p:spPr>
          <a:xfrm>
            <a:off x="3821325" y="1786487"/>
            <a:ext cx="67086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(body)"/>
              </a:rPr>
              <a:t>The policy provides for best-in-class terms for allotment of land to investors</a:t>
            </a:r>
          </a:p>
        </p:txBody>
      </p:sp>
      <p:pic>
        <p:nvPicPr>
          <p:cNvPr id="80" name="Picture 14" descr="Boniato | Self-Engineered Living">
            <a:extLst>
              <a:ext uri="{FF2B5EF4-FFF2-40B4-BE49-F238E27FC236}">
                <a16:creationId xmlns:a16="http://schemas.microsoft.com/office/drawing/2014/main" id="{D29F9F97-AE6C-409E-1691-D4C7387F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" y="1831441"/>
            <a:ext cx="2290868" cy="22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478DEFD0-EFC7-A034-B3FF-409AE9264620}"/>
              </a:ext>
            </a:extLst>
          </p:cNvPr>
          <p:cNvSpPr/>
          <p:nvPr/>
        </p:nvSpPr>
        <p:spPr>
          <a:xfrm>
            <a:off x="3861859" y="2780129"/>
            <a:ext cx="391172" cy="3911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96794">
              <a:defRPr/>
            </a:pPr>
            <a:r>
              <a:rPr lang="en-GB" sz="2200" b="1" dirty="0">
                <a:solidFill>
                  <a:prstClr val="white"/>
                </a:solidFill>
                <a:latin typeface="Calibri (body)"/>
              </a:rPr>
              <a:t>1</a:t>
            </a:r>
            <a:endParaRPr lang="en-IN" sz="2200" b="1" dirty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6B7ED30-3EE9-9CB5-FB51-F96356FFD0BB}"/>
              </a:ext>
            </a:extLst>
          </p:cNvPr>
          <p:cNvSpPr/>
          <p:nvPr/>
        </p:nvSpPr>
        <p:spPr>
          <a:xfrm>
            <a:off x="3861102" y="3411784"/>
            <a:ext cx="391172" cy="3911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96794">
              <a:defRPr/>
            </a:pPr>
            <a:r>
              <a:rPr lang="en-GB" sz="2200" b="1" dirty="0">
                <a:solidFill>
                  <a:prstClr val="white"/>
                </a:solidFill>
                <a:latin typeface="Calibri (body)"/>
              </a:rPr>
              <a:t>2</a:t>
            </a:r>
            <a:endParaRPr lang="en-IN" sz="2200" b="1" dirty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4DA4D82-340E-2421-15D8-DD8EF9DD7A19}"/>
              </a:ext>
            </a:extLst>
          </p:cNvPr>
          <p:cNvSpPr/>
          <p:nvPr/>
        </p:nvSpPr>
        <p:spPr>
          <a:xfrm>
            <a:off x="3861859" y="4097184"/>
            <a:ext cx="391172" cy="3911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96794">
              <a:defRPr/>
            </a:pPr>
            <a:r>
              <a:rPr lang="en-GB" sz="2200" b="1" dirty="0">
                <a:solidFill>
                  <a:prstClr val="white"/>
                </a:solidFill>
                <a:latin typeface="Calibri (body)"/>
              </a:rPr>
              <a:t>3</a:t>
            </a:r>
            <a:endParaRPr lang="en-IN" sz="2200" b="1" dirty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B27735E-BD36-3A25-2B56-5DD9BA5B9ABB}"/>
              </a:ext>
            </a:extLst>
          </p:cNvPr>
          <p:cNvSpPr/>
          <p:nvPr/>
        </p:nvSpPr>
        <p:spPr>
          <a:xfrm>
            <a:off x="4296211" y="2440282"/>
            <a:ext cx="4646882" cy="1017047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96794">
              <a:spcAft>
                <a:spcPts val="435"/>
              </a:spcAft>
              <a:defRPr/>
            </a:pPr>
            <a:r>
              <a:rPr lang="en-GB" sz="2200" b="1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Direct allotment </a:t>
            </a:r>
            <a:r>
              <a:rPr lang="en-GB" sz="2200" b="1" dirty="0" err="1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suo</a:t>
            </a:r>
            <a:r>
              <a:rPr lang="en-GB" sz="2200" b="1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-moto proposals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DA088D2-676A-88FC-1C34-814754041206}"/>
              </a:ext>
            </a:extLst>
          </p:cNvPr>
          <p:cNvSpPr/>
          <p:nvPr/>
        </p:nvSpPr>
        <p:spPr>
          <a:xfrm>
            <a:off x="4296211" y="3091278"/>
            <a:ext cx="4646882" cy="1017047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96794">
              <a:spcAft>
                <a:spcPts val="435"/>
              </a:spcAft>
              <a:defRPr/>
            </a:pPr>
            <a:r>
              <a:rPr lang="en-GB" sz="2200" b="1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Allotment through bidding(PPP)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FD87BE2-B0BD-76B0-C47E-B7A162B55ED1}"/>
              </a:ext>
            </a:extLst>
          </p:cNvPr>
          <p:cNvSpPr/>
          <p:nvPr/>
        </p:nvSpPr>
        <p:spPr>
          <a:xfrm>
            <a:off x="4296967" y="3798364"/>
            <a:ext cx="4646882" cy="1017047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96794">
              <a:spcAft>
                <a:spcPts val="435"/>
              </a:spcAft>
              <a:defRPr/>
            </a:pPr>
            <a:r>
              <a:rPr lang="en-GB" sz="2200" b="1" dirty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Free hold allotment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7C0AA2-3726-71FD-2197-929C4B72508E}"/>
              </a:ext>
            </a:extLst>
          </p:cNvPr>
          <p:cNvCxnSpPr>
            <a:cxnSpLocks/>
          </p:cNvCxnSpPr>
          <p:nvPr/>
        </p:nvCxnSpPr>
        <p:spPr>
          <a:xfrm>
            <a:off x="233995" y="1655269"/>
            <a:ext cx="12092117" cy="0"/>
          </a:xfrm>
          <a:prstGeom prst="line">
            <a:avLst/>
          </a:prstGeom>
          <a:ln w="101600" cmpd="dbl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40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0BEA-037E-4C11-B5E9-74216F0E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9" y="589809"/>
            <a:ext cx="11426130" cy="144034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 (body)"/>
              </a:rPr>
              <a:t>AP Tourism policy – Incentives for Eligible Projects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D199EF-950E-44CC-B69E-47CB8C47E533}"/>
              </a:ext>
            </a:extLst>
          </p:cNvPr>
          <p:cNvGrpSpPr/>
          <p:nvPr/>
        </p:nvGrpSpPr>
        <p:grpSpPr>
          <a:xfrm>
            <a:off x="4428835" y="2620266"/>
            <a:ext cx="4386570" cy="4258364"/>
            <a:chOff x="4075907" y="2079861"/>
            <a:chExt cx="4037011" cy="39190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C63F5D-B9AB-4727-9190-6175A68E1D87}"/>
                </a:ext>
              </a:extLst>
            </p:cNvPr>
            <p:cNvGrpSpPr/>
            <p:nvPr/>
          </p:nvGrpSpPr>
          <p:grpSpPr>
            <a:xfrm>
              <a:off x="4075907" y="2079861"/>
              <a:ext cx="4037011" cy="3919022"/>
              <a:chOff x="4075907" y="2079861"/>
              <a:chExt cx="4037011" cy="3919022"/>
            </a:xfrm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id="{94235763-5396-4E4E-B832-A813EF963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8364" y="2079861"/>
                <a:ext cx="1504804" cy="1944083"/>
              </a:xfrm>
              <a:custGeom>
                <a:avLst/>
                <a:gdLst>
                  <a:gd name="T0" fmla="*/ 679 w 1658"/>
                  <a:gd name="T1" fmla="*/ 110 h 2143"/>
                  <a:gd name="T2" fmla="*/ 476 w 1658"/>
                  <a:gd name="T3" fmla="*/ 189 h 2143"/>
                  <a:gd name="T4" fmla="*/ 310 w 1658"/>
                  <a:gd name="T5" fmla="*/ 324 h 2143"/>
                  <a:gd name="T6" fmla="*/ 193 w 1658"/>
                  <a:gd name="T7" fmla="*/ 503 h 2143"/>
                  <a:gd name="T8" fmla="*/ 134 w 1658"/>
                  <a:gd name="T9" fmla="*/ 717 h 2143"/>
                  <a:gd name="T10" fmla="*/ 146 w 1658"/>
                  <a:gd name="T11" fmla="*/ 942 h 2143"/>
                  <a:gd name="T12" fmla="*/ 225 w 1658"/>
                  <a:gd name="T13" fmla="*/ 1145 h 2143"/>
                  <a:gd name="T14" fmla="*/ 360 w 1658"/>
                  <a:gd name="T15" fmla="*/ 1311 h 2143"/>
                  <a:gd name="T16" fmla="*/ 541 w 1658"/>
                  <a:gd name="T17" fmla="*/ 1429 h 2143"/>
                  <a:gd name="T18" fmla="*/ 753 w 1658"/>
                  <a:gd name="T19" fmla="*/ 1487 h 2143"/>
                  <a:gd name="T20" fmla="*/ 979 w 1658"/>
                  <a:gd name="T21" fmla="*/ 1475 h 2143"/>
                  <a:gd name="T22" fmla="*/ 1182 w 1658"/>
                  <a:gd name="T23" fmla="*/ 1396 h 2143"/>
                  <a:gd name="T24" fmla="*/ 1348 w 1658"/>
                  <a:gd name="T25" fmla="*/ 1260 h 2143"/>
                  <a:gd name="T26" fmla="*/ 1465 w 1658"/>
                  <a:gd name="T27" fmla="*/ 1081 h 2143"/>
                  <a:gd name="T28" fmla="*/ 1525 w 1658"/>
                  <a:gd name="T29" fmla="*/ 869 h 2143"/>
                  <a:gd name="T30" fmla="*/ 1512 w 1658"/>
                  <a:gd name="T31" fmla="*/ 642 h 2143"/>
                  <a:gd name="T32" fmla="*/ 1433 w 1658"/>
                  <a:gd name="T33" fmla="*/ 440 h 2143"/>
                  <a:gd name="T34" fmla="*/ 1298 w 1658"/>
                  <a:gd name="T35" fmla="*/ 274 h 2143"/>
                  <a:gd name="T36" fmla="*/ 1117 w 1658"/>
                  <a:gd name="T37" fmla="*/ 155 h 2143"/>
                  <a:gd name="T38" fmla="*/ 905 w 1658"/>
                  <a:gd name="T39" fmla="*/ 97 h 2143"/>
                  <a:gd name="T40" fmla="*/ 913 w 1658"/>
                  <a:gd name="T41" fmla="*/ 4 h 2143"/>
                  <a:gd name="T42" fmla="*/ 1152 w 1658"/>
                  <a:gd name="T43" fmla="*/ 65 h 2143"/>
                  <a:gd name="T44" fmla="*/ 1356 w 1658"/>
                  <a:gd name="T45" fmla="*/ 189 h 2143"/>
                  <a:gd name="T46" fmla="*/ 1516 w 1658"/>
                  <a:gd name="T47" fmla="*/ 366 h 2143"/>
                  <a:gd name="T48" fmla="*/ 1620 w 1658"/>
                  <a:gd name="T49" fmla="*/ 583 h 2143"/>
                  <a:gd name="T50" fmla="*/ 1658 w 1658"/>
                  <a:gd name="T51" fmla="*/ 828 h 2143"/>
                  <a:gd name="T52" fmla="*/ 1637 w 1658"/>
                  <a:gd name="T53" fmla="*/ 971 h 2143"/>
                  <a:gd name="T54" fmla="*/ 1577 w 1658"/>
                  <a:gd name="T55" fmla="*/ 1131 h 2143"/>
                  <a:gd name="T56" fmla="*/ 1489 w 1658"/>
                  <a:gd name="T57" fmla="*/ 1298 h 2143"/>
                  <a:gd name="T58" fmla="*/ 1382 w 1658"/>
                  <a:gd name="T59" fmla="*/ 1468 h 2143"/>
                  <a:gd name="T60" fmla="*/ 1264 w 1658"/>
                  <a:gd name="T61" fmla="*/ 1631 h 2143"/>
                  <a:gd name="T62" fmla="*/ 1144 w 1658"/>
                  <a:gd name="T63" fmla="*/ 1785 h 2143"/>
                  <a:gd name="T64" fmla="*/ 1032 w 1658"/>
                  <a:gd name="T65" fmla="*/ 1918 h 2143"/>
                  <a:gd name="T66" fmla="*/ 936 w 1658"/>
                  <a:gd name="T67" fmla="*/ 2027 h 2143"/>
                  <a:gd name="T68" fmla="*/ 868 w 1658"/>
                  <a:gd name="T69" fmla="*/ 2103 h 2143"/>
                  <a:gd name="T70" fmla="*/ 831 w 1658"/>
                  <a:gd name="T71" fmla="*/ 2141 h 2143"/>
                  <a:gd name="T72" fmla="*/ 819 w 1658"/>
                  <a:gd name="T73" fmla="*/ 2133 h 2143"/>
                  <a:gd name="T74" fmla="*/ 772 w 1658"/>
                  <a:gd name="T75" fmla="*/ 2081 h 2143"/>
                  <a:gd name="T76" fmla="*/ 692 w 1658"/>
                  <a:gd name="T77" fmla="*/ 1994 h 2143"/>
                  <a:gd name="T78" fmla="*/ 590 w 1658"/>
                  <a:gd name="T79" fmla="*/ 1876 h 2143"/>
                  <a:gd name="T80" fmla="*/ 475 w 1658"/>
                  <a:gd name="T81" fmla="*/ 1735 h 2143"/>
                  <a:gd name="T82" fmla="*/ 355 w 1658"/>
                  <a:gd name="T83" fmla="*/ 1577 h 2143"/>
                  <a:gd name="T84" fmla="*/ 239 w 1658"/>
                  <a:gd name="T85" fmla="*/ 1411 h 2143"/>
                  <a:gd name="T86" fmla="*/ 138 w 1658"/>
                  <a:gd name="T87" fmla="*/ 1241 h 2143"/>
                  <a:gd name="T88" fmla="*/ 58 w 1658"/>
                  <a:gd name="T89" fmla="*/ 1077 h 2143"/>
                  <a:gd name="T90" fmla="*/ 9 w 1658"/>
                  <a:gd name="T91" fmla="*/ 923 h 2143"/>
                  <a:gd name="T92" fmla="*/ 4 w 1658"/>
                  <a:gd name="T93" fmla="*/ 745 h 2143"/>
                  <a:gd name="T94" fmla="*/ 65 w 1658"/>
                  <a:gd name="T95" fmla="*/ 506 h 2143"/>
                  <a:gd name="T96" fmla="*/ 189 w 1658"/>
                  <a:gd name="T97" fmla="*/ 302 h 2143"/>
                  <a:gd name="T98" fmla="*/ 366 w 1658"/>
                  <a:gd name="T99" fmla="*/ 142 h 2143"/>
                  <a:gd name="T100" fmla="*/ 583 w 1658"/>
                  <a:gd name="T101" fmla="*/ 38 h 2143"/>
                  <a:gd name="T102" fmla="*/ 828 w 1658"/>
                  <a:gd name="T103" fmla="*/ 0 h 2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8" h="2143">
                    <a:moveTo>
                      <a:pt x="828" y="93"/>
                    </a:moveTo>
                    <a:lnTo>
                      <a:pt x="753" y="97"/>
                    </a:lnTo>
                    <a:lnTo>
                      <a:pt x="679" y="110"/>
                    </a:lnTo>
                    <a:lnTo>
                      <a:pt x="608" y="130"/>
                    </a:lnTo>
                    <a:lnTo>
                      <a:pt x="541" y="155"/>
                    </a:lnTo>
                    <a:lnTo>
                      <a:pt x="476" y="189"/>
                    </a:lnTo>
                    <a:lnTo>
                      <a:pt x="417" y="228"/>
                    </a:lnTo>
                    <a:lnTo>
                      <a:pt x="360" y="274"/>
                    </a:lnTo>
                    <a:lnTo>
                      <a:pt x="310" y="324"/>
                    </a:lnTo>
                    <a:lnTo>
                      <a:pt x="264" y="379"/>
                    </a:lnTo>
                    <a:lnTo>
                      <a:pt x="225" y="440"/>
                    </a:lnTo>
                    <a:lnTo>
                      <a:pt x="193" y="503"/>
                    </a:lnTo>
                    <a:lnTo>
                      <a:pt x="166" y="572"/>
                    </a:lnTo>
                    <a:lnTo>
                      <a:pt x="146" y="642"/>
                    </a:lnTo>
                    <a:lnTo>
                      <a:pt x="134" y="717"/>
                    </a:lnTo>
                    <a:lnTo>
                      <a:pt x="130" y="792"/>
                    </a:lnTo>
                    <a:lnTo>
                      <a:pt x="134" y="869"/>
                    </a:lnTo>
                    <a:lnTo>
                      <a:pt x="146" y="942"/>
                    </a:lnTo>
                    <a:lnTo>
                      <a:pt x="166" y="1013"/>
                    </a:lnTo>
                    <a:lnTo>
                      <a:pt x="193" y="1081"/>
                    </a:lnTo>
                    <a:lnTo>
                      <a:pt x="225" y="1145"/>
                    </a:lnTo>
                    <a:lnTo>
                      <a:pt x="264" y="1205"/>
                    </a:lnTo>
                    <a:lnTo>
                      <a:pt x="310" y="1260"/>
                    </a:lnTo>
                    <a:lnTo>
                      <a:pt x="360" y="1311"/>
                    </a:lnTo>
                    <a:lnTo>
                      <a:pt x="417" y="1356"/>
                    </a:lnTo>
                    <a:lnTo>
                      <a:pt x="476" y="1396"/>
                    </a:lnTo>
                    <a:lnTo>
                      <a:pt x="541" y="1429"/>
                    </a:lnTo>
                    <a:lnTo>
                      <a:pt x="608" y="1456"/>
                    </a:lnTo>
                    <a:lnTo>
                      <a:pt x="679" y="1475"/>
                    </a:lnTo>
                    <a:lnTo>
                      <a:pt x="753" y="1487"/>
                    </a:lnTo>
                    <a:lnTo>
                      <a:pt x="828" y="1491"/>
                    </a:lnTo>
                    <a:lnTo>
                      <a:pt x="905" y="1487"/>
                    </a:lnTo>
                    <a:lnTo>
                      <a:pt x="979" y="1475"/>
                    </a:lnTo>
                    <a:lnTo>
                      <a:pt x="1050" y="1456"/>
                    </a:lnTo>
                    <a:lnTo>
                      <a:pt x="1117" y="1429"/>
                    </a:lnTo>
                    <a:lnTo>
                      <a:pt x="1182" y="1396"/>
                    </a:lnTo>
                    <a:lnTo>
                      <a:pt x="1241" y="1356"/>
                    </a:lnTo>
                    <a:lnTo>
                      <a:pt x="1298" y="1311"/>
                    </a:lnTo>
                    <a:lnTo>
                      <a:pt x="1348" y="1260"/>
                    </a:lnTo>
                    <a:lnTo>
                      <a:pt x="1394" y="1205"/>
                    </a:lnTo>
                    <a:lnTo>
                      <a:pt x="1433" y="1145"/>
                    </a:lnTo>
                    <a:lnTo>
                      <a:pt x="1465" y="1081"/>
                    </a:lnTo>
                    <a:lnTo>
                      <a:pt x="1492" y="1013"/>
                    </a:lnTo>
                    <a:lnTo>
                      <a:pt x="1512" y="942"/>
                    </a:lnTo>
                    <a:lnTo>
                      <a:pt x="1525" y="869"/>
                    </a:lnTo>
                    <a:lnTo>
                      <a:pt x="1529" y="792"/>
                    </a:lnTo>
                    <a:lnTo>
                      <a:pt x="1525" y="717"/>
                    </a:lnTo>
                    <a:lnTo>
                      <a:pt x="1512" y="642"/>
                    </a:lnTo>
                    <a:lnTo>
                      <a:pt x="1492" y="572"/>
                    </a:lnTo>
                    <a:lnTo>
                      <a:pt x="1465" y="503"/>
                    </a:lnTo>
                    <a:lnTo>
                      <a:pt x="1433" y="440"/>
                    </a:lnTo>
                    <a:lnTo>
                      <a:pt x="1394" y="379"/>
                    </a:lnTo>
                    <a:lnTo>
                      <a:pt x="1348" y="324"/>
                    </a:lnTo>
                    <a:lnTo>
                      <a:pt x="1298" y="274"/>
                    </a:lnTo>
                    <a:lnTo>
                      <a:pt x="1241" y="228"/>
                    </a:lnTo>
                    <a:lnTo>
                      <a:pt x="1182" y="189"/>
                    </a:lnTo>
                    <a:lnTo>
                      <a:pt x="1117" y="155"/>
                    </a:lnTo>
                    <a:lnTo>
                      <a:pt x="1050" y="130"/>
                    </a:lnTo>
                    <a:lnTo>
                      <a:pt x="979" y="110"/>
                    </a:lnTo>
                    <a:lnTo>
                      <a:pt x="905" y="97"/>
                    </a:lnTo>
                    <a:lnTo>
                      <a:pt x="828" y="93"/>
                    </a:lnTo>
                    <a:close/>
                    <a:moveTo>
                      <a:pt x="828" y="0"/>
                    </a:moveTo>
                    <a:lnTo>
                      <a:pt x="913" y="4"/>
                    </a:lnTo>
                    <a:lnTo>
                      <a:pt x="996" y="18"/>
                    </a:lnTo>
                    <a:lnTo>
                      <a:pt x="1075" y="38"/>
                    </a:lnTo>
                    <a:lnTo>
                      <a:pt x="1152" y="65"/>
                    </a:lnTo>
                    <a:lnTo>
                      <a:pt x="1224" y="100"/>
                    </a:lnTo>
                    <a:lnTo>
                      <a:pt x="1292" y="142"/>
                    </a:lnTo>
                    <a:lnTo>
                      <a:pt x="1356" y="189"/>
                    </a:lnTo>
                    <a:lnTo>
                      <a:pt x="1415" y="243"/>
                    </a:lnTo>
                    <a:lnTo>
                      <a:pt x="1469" y="302"/>
                    </a:lnTo>
                    <a:lnTo>
                      <a:pt x="1516" y="366"/>
                    </a:lnTo>
                    <a:lnTo>
                      <a:pt x="1558" y="435"/>
                    </a:lnTo>
                    <a:lnTo>
                      <a:pt x="1593" y="506"/>
                    </a:lnTo>
                    <a:lnTo>
                      <a:pt x="1620" y="583"/>
                    </a:lnTo>
                    <a:lnTo>
                      <a:pt x="1641" y="663"/>
                    </a:lnTo>
                    <a:lnTo>
                      <a:pt x="1654" y="745"/>
                    </a:lnTo>
                    <a:lnTo>
                      <a:pt x="1658" y="828"/>
                    </a:lnTo>
                    <a:lnTo>
                      <a:pt x="1655" y="874"/>
                    </a:lnTo>
                    <a:lnTo>
                      <a:pt x="1649" y="923"/>
                    </a:lnTo>
                    <a:lnTo>
                      <a:pt x="1637" y="971"/>
                    </a:lnTo>
                    <a:lnTo>
                      <a:pt x="1620" y="1024"/>
                    </a:lnTo>
                    <a:lnTo>
                      <a:pt x="1600" y="1077"/>
                    </a:lnTo>
                    <a:lnTo>
                      <a:pt x="1577" y="1131"/>
                    </a:lnTo>
                    <a:lnTo>
                      <a:pt x="1550" y="1186"/>
                    </a:lnTo>
                    <a:lnTo>
                      <a:pt x="1520" y="1241"/>
                    </a:lnTo>
                    <a:lnTo>
                      <a:pt x="1489" y="1298"/>
                    </a:lnTo>
                    <a:lnTo>
                      <a:pt x="1454" y="1354"/>
                    </a:lnTo>
                    <a:lnTo>
                      <a:pt x="1419" y="1411"/>
                    </a:lnTo>
                    <a:lnTo>
                      <a:pt x="1382" y="1468"/>
                    </a:lnTo>
                    <a:lnTo>
                      <a:pt x="1342" y="1523"/>
                    </a:lnTo>
                    <a:lnTo>
                      <a:pt x="1303" y="1577"/>
                    </a:lnTo>
                    <a:lnTo>
                      <a:pt x="1264" y="1631"/>
                    </a:lnTo>
                    <a:lnTo>
                      <a:pt x="1224" y="1684"/>
                    </a:lnTo>
                    <a:lnTo>
                      <a:pt x="1183" y="1735"/>
                    </a:lnTo>
                    <a:lnTo>
                      <a:pt x="1144" y="1785"/>
                    </a:lnTo>
                    <a:lnTo>
                      <a:pt x="1105" y="1831"/>
                    </a:lnTo>
                    <a:lnTo>
                      <a:pt x="1069" y="1876"/>
                    </a:lnTo>
                    <a:lnTo>
                      <a:pt x="1032" y="1918"/>
                    </a:lnTo>
                    <a:lnTo>
                      <a:pt x="998" y="1957"/>
                    </a:lnTo>
                    <a:lnTo>
                      <a:pt x="966" y="1994"/>
                    </a:lnTo>
                    <a:lnTo>
                      <a:pt x="936" y="2027"/>
                    </a:lnTo>
                    <a:lnTo>
                      <a:pt x="911" y="2056"/>
                    </a:lnTo>
                    <a:lnTo>
                      <a:pt x="886" y="2081"/>
                    </a:lnTo>
                    <a:lnTo>
                      <a:pt x="868" y="2103"/>
                    </a:lnTo>
                    <a:lnTo>
                      <a:pt x="851" y="2121"/>
                    </a:lnTo>
                    <a:lnTo>
                      <a:pt x="839" y="2133"/>
                    </a:lnTo>
                    <a:lnTo>
                      <a:pt x="831" y="2141"/>
                    </a:lnTo>
                    <a:lnTo>
                      <a:pt x="828" y="2143"/>
                    </a:lnTo>
                    <a:lnTo>
                      <a:pt x="827" y="2141"/>
                    </a:lnTo>
                    <a:lnTo>
                      <a:pt x="819" y="2133"/>
                    </a:lnTo>
                    <a:lnTo>
                      <a:pt x="807" y="2121"/>
                    </a:lnTo>
                    <a:lnTo>
                      <a:pt x="791" y="2103"/>
                    </a:lnTo>
                    <a:lnTo>
                      <a:pt x="772" y="2081"/>
                    </a:lnTo>
                    <a:lnTo>
                      <a:pt x="747" y="2056"/>
                    </a:lnTo>
                    <a:lnTo>
                      <a:pt x="722" y="2027"/>
                    </a:lnTo>
                    <a:lnTo>
                      <a:pt x="692" y="1994"/>
                    </a:lnTo>
                    <a:lnTo>
                      <a:pt x="660" y="1957"/>
                    </a:lnTo>
                    <a:lnTo>
                      <a:pt x="626" y="1918"/>
                    </a:lnTo>
                    <a:lnTo>
                      <a:pt x="590" y="1876"/>
                    </a:lnTo>
                    <a:lnTo>
                      <a:pt x="553" y="1831"/>
                    </a:lnTo>
                    <a:lnTo>
                      <a:pt x="514" y="1785"/>
                    </a:lnTo>
                    <a:lnTo>
                      <a:pt x="475" y="1735"/>
                    </a:lnTo>
                    <a:lnTo>
                      <a:pt x="434" y="1684"/>
                    </a:lnTo>
                    <a:lnTo>
                      <a:pt x="394" y="1631"/>
                    </a:lnTo>
                    <a:lnTo>
                      <a:pt x="355" y="1577"/>
                    </a:lnTo>
                    <a:lnTo>
                      <a:pt x="316" y="1523"/>
                    </a:lnTo>
                    <a:lnTo>
                      <a:pt x="277" y="1468"/>
                    </a:lnTo>
                    <a:lnTo>
                      <a:pt x="239" y="1411"/>
                    </a:lnTo>
                    <a:lnTo>
                      <a:pt x="204" y="1354"/>
                    </a:lnTo>
                    <a:lnTo>
                      <a:pt x="169" y="1298"/>
                    </a:lnTo>
                    <a:lnTo>
                      <a:pt x="138" y="1241"/>
                    </a:lnTo>
                    <a:lnTo>
                      <a:pt x="108" y="1186"/>
                    </a:lnTo>
                    <a:lnTo>
                      <a:pt x="81" y="1131"/>
                    </a:lnTo>
                    <a:lnTo>
                      <a:pt x="58" y="1077"/>
                    </a:lnTo>
                    <a:lnTo>
                      <a:pt x="38" y="1024"/>
                    </a:lnTo>
                    <a:lnTo>
                      <a:pt x="22" y="971"/>
                    </a:lnTo>
                    <a:lnTo>
                      <a:pt x="9" y="923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4" y="745"/>
                    </a:lnTo>
                    <a:lnTo>
                      <a:pt x="18" y="663"/>
                    </a:lnTo>
                    <a:lnTo>
                      <a:pt x="38" y="583"/>
                    </a:lnTo>
                    <a:lnTo>
                      <a:pt x="65" y="506"/>
                    </a:lnTo>
                    <a:lnTo>
                      <a:pt x="100" y="435"/>
                    </a:lnTo>
                    <a:lnTo>
                      <a:pt x="142" y="366"/>
                    </a:lnTo>
                    <a:lnTo>
                      <a:pt x="189" y="302"/>
                    </a:lnTo>
                    <a:lnTo>
                      <a:pt x="243" y="243"/>
                    </a:lnTo>
                    <a:lnTo>
                      <a:pt x="302" y="189"/>
                    </a:lnTo>
                    <a:lnTo>
                      <a:pt x="366" y="142"/>
                    </a:lnTo>
                    <a:lnTo>
                      <a:pt x="434" y="100"/>
                    </a:lnTo>
                    <a:lnTo>
                      <a:pt x="506" y="65"/>
                    </a:lnTo>
                    <a:lnTo>
                      <a:pt x="583" y="38"/>
                    </a:lnTo>
                    <a:lnTo>
                      <a:pt x="662" y="18"/>
                    </a:lnTo>
                    <a:lnTo>
                      <a:pt x="745" y="4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5">
                <a:extLst>
                  <a:ext uri="{FF2B5EF4-FFF2-40B4-BE49-F238E27FC236}">
                    <a16:creationId xmlns:a16="http://schemas.microsoft.com/office/drawing/2014/main" id="{AE519558-2860-4E20-9747-87610A4D35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5107" y="3009245"/>
                <a:ext cx="1887811" cy="1488466"/>
              </a:xfrm>
              <a:custGeom>
                <a:avLst/>
                <a:gdLst>
                  <a:gd name="T0" fmla="*/ 1139 w 2079"/>
                  <a:gd name="T1" fmla="*/ 134 h 1640"/>
                  <a:gd name="T2" fmla="*/ 941 w 2079"/>
                  <a:gd name="T3" fmla="*/ 210 h 1640"/>
                  <a:gd name="T4" fmla="*/ 779 w 2079"/>
                  <a:gd name="T5" fmla="*/ 336 h 1640"/>
                  <a:gd name="T6" fmla="*/ 663 w 2079"/>
                  <a:gd name="T7" fmla="*/ 500 h 1640"/>
                  <a:gd name="T8" fmla="*/ 598 w 2079"/>
                  <a:gd name="T9" fmla="*/ 691 h 1640"/>
                  <a:gd name="T10" fmla="*/ 591 w 2079"/>
                  <a:gd name="T11" fmla="*/ 896 h 1640"/>
                  <a:gd name="T12" fmla="*/ 647 w 2079"/>
                  <a:gd name="T13" fmla="*/ 1101 h 1640"/>
                  <a:gd name="T14" fmla="*/ 757 w 2079"/>
                  <a:gd name="T15" fmla="*/ 1275 h 1640"/>
                  <a:gd name="T16" fmla="*/ 911 w 2079"/>
                  <a:gd name="T17" fmla="*/ 1407 h 1640"/>
                  <a:gd name="T18" fmla="*/ 1093 w 2079"/>
                  <a:gd name="T19" fmla="*/ 1489 h 1640"/>
                  <a:gd name="T20" fmla="*/ 1294 w 2079"/>
                  <a:gd name="T21" fmla="*/ 1516 h 1640"/>
                  <a:gd name="T22" fmla="*/ 1502 w 2079"/>
                  <a:gd name="T23" fmla="*/ 1482 h 1640"/>
                  <a:gd name="T24" fmla="*/ 1689 w 2079"/>
                  <a:gd name="T25" fmla="*/ 1388 h 1640"/>
                  <a:gd name="T26" fmla="*/ 1836 w 2079"/>
                  <a:gd name="T27" fmla="*/ 1248 h 1640"/>
                  <a:gd name="T28" fmla="*/ 1936 w 2079"/>
                  <a:gd name="T29" fmla="*/ 1074 h 1640"/>
                  <a:gd name="T30" fmla="*/ 1982 w 2079"/>
                  <a:gd name="T31" fmla="*/ 877 h 1640"/>
                  <a:gd name="T32" fmla="*/ 1970 w 2079"/>
                  <a:gd name="T33" fmla="*/ 670 h 1640"/>
                  <a:gd name="T34" fmla="*/ 1893 w 2079"/>
                  <a:gd name="T35" fmla="*/ 472 h 1640"/>
                  <a:gd name="T36" fmla="*/ 1768 w 2079"/>
                  <a:gd name="T37" fmla="*/ 310 h 1640"/>
                  <a:gd name="T38" fmla="*/ 1603 w 2079"/>
                  <a:gd name="T39" fmla="*/ 194 h 1640"/>
                  <a:gd name="T40" fmla="*/ 1413 w 2079"/>
                  <a:gd name="T41" fmla="*/ 130 h 1640"/>
                  <a:gd name="T42" fmla="*/ 1286 w 2079"/>
                  <a:gd name="T43" fmla="*/ 0 h 1640"/>
                  <a:gd name="T44" fmla="*/ 1496 w 2079"/>
                  <a:gd name="T45" fmla="*/ 36 h 1640"/>
                  <a:gd name="T46" fmla="*/ 1689 w 2079"/>
                  <a:gd name="T47" fmla="*/ 125 h 1640"/>
                  <a:gd name="T48" fmla="*/ 1854 w 2079"/>
                  <a:gd name="T49" fmla="*/ 259 h 1640"/>
                  <a:gd name="T50" fmla="*/ 1981 w 2079"/>
                  <a:gd name="T51" fmla="*/ 436 h 1640"/>
                  <a:gd name="T52" fmla="*/ 2059 w 2079"/>
                  <a:gd name="T53" fmla="*/ 645 h 1640"/>
                  <a:gd name="T54" fmla="*/ 2079 w 2079"/>
                  <a:gd name="T55" fmla="*/ 863 h 1640"/>
                  <a:gd name="T56" fmla="*/ 2043 w 2079"/>
                  <a:gd name="T57" fmla="*/ 1074 h 1640"/>
                  <a:gd name="T58" fmla="*/ 1955 w 2079"/>
                  <a:gd name="T59" fmla="*/ 1267 h 1640"/>
                  <a:gd name="T60" fmla="*/ 1820 w 2079"/>
                  <a:gd name="T61" fmla="*/ 1431 h 1640"/>
                  <a:gd name="T62" fmla="*/ 1645 w 2079"/>
                  <a:gd name="T63" fmla="*/ 1558 h 1640"/>
                  <a:gd name="T64" fmla="*/ 1461 w 2079"/>
                  <a:gd name="T65" fmla="*/ 1629 h 1640"/>
                  <a:gd name="T66" fmla="*/ 1304 w 2079"/>
                  <a:gd name="T67" fmla="*/ 1640 h 1640"/>
                  <a:gd name="T68" fmla="*/ 1120 w 2079"/>
                  <a:gd name="T69" fmla="*/ 1623 h 1640"/>
                  <a:gd name="T70" fmla="*/ 923 w 2079"/>
                  <a:gd name="T71" fmla="*/ 1581 h 1640"/>
                  <a:gd name="T72" fmla="*/ 722 w 2079"/>
                  <a:gd name="T73" fmla="*/ 1523 h 1640"/>
                  <a:gd name="T74" fmla="*/ 526 w 2079"/>
                  <a:gd name="T75" fmla="*/ 1455 h 1640"/>
                  <a:gd name="T76" fmla="*/ 348 w 2079"/>
                  <a:gd name="T77" fmla="*/ 1388 h 1640"/>
                  <a:gd name="T78" fmla="*/ 197 w 2079"/>
                  <a:gd name="T79" fmla="*/ 1324 h 1640"/>
                  <a:gd name="T80" fmla="*/ 83 w 2079"/>
                  <a:gd name="T81" fmla="*/ 1273 h 1640"/>
                  <a:gd name="T82" fmla="*/ 15 w 2079"/>
                  <a:gd name="T83" fmla="*/ 1241 h 1640"/>
                  <a:gd name="T84" fmla="*/ 3 w 2079"/>
                  <a:gd name="T85" fmla="*/ 1231 h 1640"/>
                  <a:gd name="T86" fmla="*/ 29 w 2079"/>
                  <a:gd name="T87" fmla="*/ 1183 h 1640"/>
                  <a:gd name="T88" fmla="*/ 84 w 2079"/>
                  <a:gd name="T89" fmla="*/ 1088 h 1640"/>
                  <a:gd name="T90" fmla="*/ 162 w 2079"/>
                  <a:gd name="T91" fmla="*/ 956 h 1640"/>
                  <a:gd name="T92" fmla="*/ 261 w 2079"/>
                  <a:gd name="T93" fmla="*/ 801 h 1640"/>
                  <a:gd name="T94" fmla="*/ 374 w 2079"/>
                  <a:gd name="T95" fmla="*/ 634 h 1640"/>
                  <a:gd name="T96" fmla="*/ 500 w 2079"/>
                  <a:gd name="T97" fmla="*/ 467 h 1640"/>
                  <a:gd name="T98" fmla="*/ 633 w 2079"/>
                  <a:gd name="T99" fmla="*/ 310 h 1640"/>
                  <a:gd name="T100" fmla="*/ 771 w 2079"/>
                  <a:gd name="T101" fmla="*/ 178 h 1640"/>
                  <a:gd name="T102" fmla="*/ 907 w 2079"/>
                  <a:gd name="T103" fmla="*/ 81 h 1640"/>
                  <a:gd name="T104" fmla="*/ 1067 w 2079"/>
                  <a:gd name="T105" fmla="*/ 20 h 1640"/>
                  <a:gd name="T106" fmla="*/ 1286 w 2079"/>
                  <a:gd name="T107" fmla="*/ 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9" h="1640">
                    <a:moveTo>
                      <a:pt x="1278" y="119"/>
                    </a:moveTo>
                    <a:lnTo>
                      <a:pt x="1208" y="123"/>
                    </a:lnTo>
                    <a:lnTo>
                      <a:pt x="1139" y="134"/>
                    </a:lnTo>
                    <a:lnTo>
                      <a:pt x="1070" y="152"/>
                    </a:lnTo>
                    <a:lnTo>
                      <a:pt x="1003" y="178"/>
                    </a:lnTo>
                    <a:lnTo>
                      <a:pt x="941" y="210"/>
                    </a:lnTo>
                    <a:lnTo>
                      <a:pt x="883" y="247"/>
                    </a:lnTo>
                    <a:lnTo>
                      <a:pt x="829" y="289"/>
                    </a:lnTo>
                    <a:lnTo>
                      <a:pt x="779" y="336"/>
                    </a:lnTo>
                    <a:lnTo>
                      <a:pt x="736" y="387"/>
                    </a:lnTo>
                    <a:lnTo>
                      <a:pt x="696" y="442"/>
                    </a:lnTo>
                    <a:lnTo>
                      <a:pt x="663" y="500"/>
                    </a:lnTo>
                    <a:lnTo>
                      <a:pt x="636" y="561"/>
                    </a:lnTo>
                    <a:lnTo>
                      <a:pt x="614" y="625"/>
                    </a:lnTo>
                    <a:lnTo>
                      <a:pt x="598" y="691"/>
                    </a:lnTo>
                    <a:lnTo>
                      <a:pt x="590" y="758"/>
                    </a:lnTo>
                    <a:lnTo>
                      <a:pt x="587" y="825"/>
                    </a:lnTo>
                    <a:lnTo>
                      <a:pt x="591" y="896"/>
                    </a:lnTo>
                    <a:lnTo>
                      <a:pt x="602" y="964"/>
                    </a:lnTo>
                    <a:lnTo>
                      <a:pt x="621" y="1033"/>
                    </a:lnTo>
                    <a:lnTo>
                      <a:pt x="647" y="1101"/>
                    </a:lnTo>
                    <a:lnTo>
                      <a:pt x="679" y="1163"/>
                    </a:lnTo>
                    <a:lnTo>
                      <a:pt x="715" y="1221"/>
                    </a:lnTo>
                    <a:lnTo>
                      <a:pt x="757" y="1275"/>
                    </a:lnTo>
                    <a:lnTo>
                      <a:pt x="804" y="1324"/>
                    </a:lnTo>
                    <a:lnTo>
                      <a:pt x="856" y="1368"/>
                    </a:lnTo>
                    <a:lnTo>
                      <a:pt x="911" y="1407"/>
                    </a:lnTo>
                    <a:lnTo>
                      <a:pt x="969" y="1440"/>
                    </a:lnTo>
                    <a:lnTo>
                      <a:pt x="1030" y="1467"/>
                    </a:lnTo>
                    <a:lnTo>
                      <a:pt x="1093" y="1489"/>
                    </a:lnTo>
                    <a:lnTo>
                      <a:pt x="1159" y="1505"/>
                    </a:lnTo>
                    <a:lnTo>
                      <a:pt x="1227" y="1513"/>
                    </a:lnTo>
                    <a:lnTo>
                      <a:pt x="1294" y="1516"/>
                    </a:lnTo>
                    <a:lnTo>
                      <a:pt x="1364" y="1512"/>
                    </a:lnTo>
                    <a:lnTo>
                      <a:pt x="1433" y="1501"/>
                    </a:lnTo>
                    <a:lnTo>
                      <a:pt x="1502" y="1482"/>
                    </a:lnTo>
                    <a:lnTo>
                      <a:pt x="1569" y="1457"/>
                    </a:lnTo>
                    <a:lnTo>
                      <a:pt x="1631" y="1424"/>
                    </a:lnTo>
                    <a:lnTo>
                      <a:pt x="1689" y="1388"/>
                    </a:lnTo>
                    <a:lnTo>
                      <a:pt x="1743" y="1346"/>
                    </a:lnTo>
                    <a:lnTo>
                      <a:pt x="1793" y="1299"/>
                    </a:lnTo>
                    <a:lnTo>
                      <a:pt x="1836" y="1248"/>
                    </a:lnTo>
                    <a:lnTo>
                      <a:pt x="1876" y="1192"/>
                    </a:lnTo>
                    <a:lnTo>
                      <a:pt x="1909" y="1134"/>
                    </a:lnTo>
                    <a:lnTo>
                      <a:pt x="1936" y="1074"/>
                    </a:lnTo>
                    <a:lnTo>
                      <a:pt x="1958" y="1010"/>
                    </a:lnTo>
                    <a:lnTo>
                      <a:pt x="1974" y="944"/>
                    </a:lnTo>
                    <a:lnTo>
                      <a:pt x="1982" y="877"/>
                    </a:lnTo>
                    <a:lnTo>
                      <a:pt x="1985" y="809"/>
                    </a:lnTo>
                    <a:lnTo>
                      <a:pt x="1981" y="739"/>
                    </a:lnTo>
                    <a:lnTo>
                      <a:pt x="1970" y="670"/>
                    </a:lnTo>
                    <a:lnTo>
                      <a:pt x="1951" y="602"/>
                    </a:lnTo>
                    <a:lnTo>
                      <a:pt x="1926" y="534"/>
                    </a:lnTo>
                    <a:lnTo>
                      <a:pt x="1893" y="472"/>
                    </a:lnTo>
                    <a:lnTo>
                      <a:pt x="1857" y="414"/>
                    </a:lnTo>
                    <a:lnTo>
                      <a:pt x="1815" y="360"/>
                    </a:lnTo>
                    <a:lnTo>
                      <a:pt x="1768" y="310"/>
                    </a:lnTo>
                    <a:lnTo>
                      <a:pt x="1716" y="267"/>
                    </a:lnTo>
                    <a:lnTo>
                      <a:pt x="1661" y="228"/>
                    </a:lnTo>
                    <a:lnTo>
                      <a:pt x="1603" y="194"/>
                    </a:lnTo>
                    <a:lnTo>
                      <a:pt x="1542" y="167"/>
                    </a:lnTo>
                    <a:lnTo>
                      <a:pt x="1479" y="146"/>
                    </a:lnTo>
                    <a:lnTo>
                      <a:pt x="1413" y="130"/>
                    </a:lnTo>
                    <a:lnTo>
                      <a:pt x="1345" y="121"/>
                    </a:lnTo>
                    <a:lnTo>
                      <a:pt x="1278" y="119"/>
                    </a:lnTo>
                    <a:close/>
                    <a:moveTo>
                      <a:pt x="1286" y="0"/>
                    </a:moveTo>
                    <a:lnTo>
                      <a:pt x="1358" y="7"/>
                    </a:lnTo>
                    <a:lnTo>
                      <a:pt x="1428" y="19"/>
                    </a:lnTo>
                    <a:lnTo>
                      <a:pt x="1496" y="36"/>
                    </a:lnTo>
                    <a:lnTo>
                      <a:pt x="1563" y="61"/>
                    </a:lnTo>
                    <a:lnTo>
                      <a:pt x="1627" y="90"/>
                    </a:lnTo>
                    <a:lnTo>
                      <a:pt x="1689" y="125"/>
                    </a:lnTo>
                    <a:lnTo>
                      <a:pt x="1747" y="165"/>
                    </a:lnTo>
                    <a:lnTo>
                      <a:pt x="1803" y="210"/>
                    </a:lnTo>
                    <a:lnTo>
                      <a:pt x="1854" y="259"/>
                    </a:lnTo>
                    <a:lnTo>
                      <a:pt x="1901" y="313"/>
                    </a:lnTo>
                    <a:lnTo>
                      <a:pt x="1943" y="372"/>
                    </a:lnTo>
                    <a:lnTo>
                      <a:pt x="1981" y="436"/>
                    </a:lnTo>
                    <a:lnTo>
                      <a:pt x="2013" y="502"/>
                    </a:lnTo>
                    <a:lnTo>
                      <a:pt x="2040" y="572"/>
                    </a:lnTo>
                    <a:lnTo>
                      <a:pt x="2059" y="645"/>
                    </a:lnTo>
                    <a:lnTo>
                      <a:pt x="2073" y="719"/>
                    </a:lnTo>
                    <a:lnTo>
                      <a:pt x="2079" y="792"/>
                    </a:lnTo>
                    <a:lnTo>
                      <a:pt x="2079" y="863"/>
                    </a:lnTo>
                    <a:lnTo>
                      <a:pt x="2074" y="935"/>
                    </a:lnTo>
                    <a:lnTo>
                      <a:pt x="2062" y="1005"/>
                    </a:lnTo>
                    <a:lnTo>
                      <a:pt x="2043" y="1074"/>
                    </a:lnTo>
                    <a:lnTo>
                      <a:pt x="2019" y="1141"/>
                    </a:lnTo>
                    <a:lnTo>
                      <a:pt x="1990" y="1204"/>
                    </a:lnTo>
                    <a:lnTo>
                      <a:pt x="1955" y="1267"/>
                    </a:lnTo>
                    <a:lnTo>
                      <a:pt x="1915" y="1324"/>
                    </a:lnTo>
                    <a:lnTo>
                      <a:pt x="1870" y="1380"/>
                    </a:lnTo>
                    <a:lnTo>
                      <a:pt x="1820" y="1431"/>
                    </a:lnTo>
                    <a:lnTo>
                      <a:pt x="1766" y="1478"/>
                    </a:lnTo>
                    <a:lnTo>
                      <a:pt x="1708" y="1520"/>
                    </a:lnTo>
                    <a:lnTo>
                      <a:pt x="1645" y="1558"/>
                    </a:lnTo>
                    <a:lnTo>
                      <a:pt x="1579" y="1590"/>
                    </a:lnTo>
                    <a:lnTo>
                      <a:pt x="1507" y="1617"/>
                    </a:lnTo>
                    <a:lnTo>
                      <a:pt x="1461" y="1629"/>
                    </a:lnTo>
                    <a:lnTo>
                      <a:pt x="1413" y="1636"/>
                    </a:lnTo>
                    <a:lnTo>
                      <a:pt x="1359" y="1640"/>
                    </a:lnTo>
                    <a:lnTo>
                      <a:pt x="1304" y="1640"/>
                    </a:lnTo>
                    <a:lnTo>
                      <a:pt x="1244" y="1637"/>
                    </a:lnTo>
                    <a:lnTo>
                      <a:pt x="1184" y="1631"/>
                    </a:lnTo>
                    <a:lnTo>
                      <a:pt x="1120" y="1623"/>
                    </a:lnTo>
                    <a:lnTo>
                      <a:pt x="1055" y="1610"/>
                    </a:lnTo>
                    <a:lnTo>
                      <a:pt x="991" y="1597"/>
                    </a:lnTo>
                    <a:lnTo>
                      <a:pt x="923" y="1581"/>
                    </a:lnTo>
                    <a:lnTo>
                      <a:pt x="856" y="1563"/>
                    </a:lnTo>
                    <a:lnTo>
                      <a:pt x="790" y="1543"/>
                    </a:lnTo>
                    <a:lnTo>
                      <a:pt x="722" y="1523"/>
                    </a:lnTo>
                    <a:lnTo>
                      <a:pt x="656" y="1501"/>
                    </a:lnTo>
                    <a:lnTo>
                      <a:pt x="591" y="1478"/>
                    </a:lnTo>
                    <a:lnTo>
                      <a:pt x="526" y="1455"/>
                    </a:lnTo>
                    <a:lnTo>
                      <a:pt x="466" y="1432"/>
                    </a:lnTo>
                    <a:lnTo>
                      <a:pt x="405" y="1409"/>
                    </a:lnTo>
                    <a:lnTo>
                      <a:pt x="348" y="1388"/>
                    </a:lnTo>
                    <a:lnTo>
                      <a:pt x="294" y="1365"/>
                    </a:lnTo>
                    <a:lnTo>
                      <a:pt x="245" y="1343"/>
                    </a:lnTo>
                    <a:lnTo>
                      <a:pt x="197" y="1324"/>
                    </a:lnTo>
                    <a:lnTo>
                      <a:pt x="154" y="1306"/>
                    </a:lnTo>
                    <a:lnTo>
                      <a:pt x="115" y="1288"/>
                    </a:lnTo>
                    <a:lnTo>
                      <a:pt x="83" y="1273"/>
                    </a:lnTo>
                    <a:lnTo>
                      <a:pt x="54" y="1260"/>
                    </a:lnTo>
                    <a:lnTo>
                      <a:pt x="31" y="1249"/>
                    </a:lnTo>
                    <a:lnTo>
                      <a:pt x="15" y="1241"/>
                    </a:lnTo>
                    <a:lnTo>
                      <a:pt x="4" y="1237"/>
                    </a:lnTo>
                    <a:lnTo>
                      <a:pt x="0" y="1235"/>
                    </a:lnTo>
                    <a:lnTo>
                      <a:pt x="3" y="1231"/>
                    </a:lnTo>
                    <a:lnTo>
                      <a:pt x="8" y="1222"/>
                    </a:lnTo>
                    <a:lnTo>
                      <a:pt x="17" y="1206"/>
                    </a:lnTo>
                    <a:lnTo>
                      <a:pt x="29" y="1183"/>
                    </a:lnTo>
                    <a:lnTo>
                      <a:pt x="45" y="1156"/>
                    </a:lnTo>
                    <a:lnTo>
                      <a:pt x="62" y="1124"/>
                    </a:lnTo>
                    <a:lnTo>
                      <a:pt x="84" y="1088"/>
                    </a:lnTo>
                    <a:lnTo>
                      <a:pt x="107" y="1048"/>
                    </a:lnTo>
                    <a:lnTo>
                      <a:pt x="134" y="1003"/>
                    </a:lnTo>
                    <a:lnTo>
                      <a:pt x="162" y="956"/>
                    </a:lnTo>
                    <a:lnTo>
                      <a:pt x="192" y="906"/>
                    </a:lnTo>
                    <a:lnTo>
                      <a:pt x="226" y="855"/>
                    </a:lnTo>
                    <a:lnTo>
                      <a:pt x="261" y="801"/>
                    </a:lnTo>
                    <a:lnTo>
                      <a:pt x="297" y="747"/>
                    </a:lnTo>
                    <a:lnTo>
                      <a:pt x="335" y="691"/>
                    </a:lnTo>
                    <a:lnTo>
                      <a:pt x="374" y="634"/>
                    </a:lnTo>
                    <a:lnTo>
                      <a:pt x="415" y="579"/>
                    </a:lnTo>
                    <a:lnTo>
                      <a:pt x="458" y="522"/>
                    </a:lnTo>
                    <a:lnTo>
                      <a:pt x="500" y="467"/>
                    </a:lnTo>
                    <a:lnTo>
                      <a:pt x="544" y="413"/>
                    </a:lnTo>
                    <a:lnTo>
                      <a:pt x="589" y="362"/>
                    </a:lnTo>
                    <a:lnTo>
                      <a:pt x="633" y="310"/>
                    </a:lnTo>
                    <a:lnTo>
                      <a:pt x="679" y="263"/>
                    </a:lnTo>
                    <a:lnTo>
                      <a:pt x="725" y="219"/>
                    </a:lnTo>
                    <a:lnTo>
                      <a:pt x="771" y="178"/>
                    </a:lnTo>
                    <a:lnTo>
                      <a:pt x="817" y="142"/>
                    </a:lnTo>
                    <a:lnTo>
                      <a:pt x="861" y="108"/>
                    </a:lnTo>
                    <a:lnTo>
                      <a:pt x="907" y="81"/>
                    </a:lnTo>
                    <a:lnTo>
                      <a:pt x="951" y="58"/>
                    </a:lnTo>
                    <a:lnTo>
                      <a:pt x="995" y="41"/>
                    </a:lnTo>
                    <a:lnTo>
                      <a:pt x="1067" y="20"/>
                    </a:lnTo>
                    <a:lnTo>
                      <a:pt x="1140" y="7"/>
                    </a:lnTo>
                    <a:lnTo>
                      <a:pt x="1213" y="0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6">
                <a:extLst>
                  <a:ext uri="{FF2B5EF4-FFF2-40B4-BE49-F238E27FC236}">
                    <a16:creationId xmlns:a16="http://schemas.microsoft.com/office/drawing/2014/main" id="{992D0A29-8F7B-41C8-B415-7D5C3BC00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5907" y="2991093"/>
                <a:ext cx="1884180" cy="1488466"/>
              </a:xfrm>
              <a:custGeom>
                <a:avLst/>
                <a:gdLst>
                  <a:gd name="T0" fmla="*/ 667 w 2078"/>
                  <a:gd name="T1" fmla="*/ 130 h 1640"/>
                  <a:gd name="T2" fmla="*/ 477 w 2078"/>
                  <a:gd name="T3" fmla="*/ 194 h 1640"/>
                  <a:gd name="T4" fmla="*/ 312 w 2078"/>
                  <a:gd name="T5" fmla="*/ 310 h 1640"/>
                  <a:gd name="T6" fmla="*/ 185 w 2078"/>
                  <a:gd name="T7" fmla="*/ 472 h 1640"/>
                  <a:gd name="T8" fmla="*/ 110 w 2078"/>
                  <a:gd name="T9" fmla="*/ 670 h 1640"/>
                  <a:gd name="T10" fmla="*/ 96 w 2078"/>
                  <a:gd name="T11" fmla="*/ 877 h 1640"/>
                  <a:gd name="T12" fmla="*/ 143 w 2078"/>
                  <a:gd name="T13" fmla="*/ 1074 h 1640"/>
                  <a:gd name="T14" fmla="*/ 242 w 2078"/>
                  <a:gd name="T15" fmla="*/ 1248 h 1640"/>
                  <a:gd name="T16" fmla="*/ 389 w 2078"/>
                  <a:gd name="T17" fmla="*/ 1388 h 1640"/>
                  <a:gd name="T18" fmla="*/ 578 w 2078"/>
                  <a:gd name="T19" fmla="*/ 1482 h 1640"/>
                  <a:gd name="T20" fmla="*/ 784 w 2078"/>
                  <a:gd name="T21" fmla="*/ 1516 h 1640"/>
                  <a:gd name="T22" fmla="*/ 985 w 2078"/>
                  <a:gd name="T23" fmla="*/ 1489 h 1640"/>
                  <a:gd name="T24" fmla="*/ 1169 w 2078"/>
                  <a:gd name="T25" fmla="*/ 1407 h 1640"/>
                  <a:gd name="T26" fmla="*/ 1321 w 2078"/>
                  <a:gd name="T27" fmla="*/ 1275 h 1640"/>
                  <a:gd name="T28" fmla="*/ 1433 w 2078"/>
                  <a:gd name="T29" fmla="*/ 1101 h 1640"/>
                  <a:gd name="T30" fmla="*/ 1488 w 2078"/>
                  <a:gd name="T31" fmla="*/ 894 h 1640"/>
                  <a:gd name="T32" fmla="*/ 1480 w 2078"/>
                  <a:gd name="T33" fmla="*/ 691 h 1640"/>
                  <a:gd name="T34" fmla="*/ 1416 w 2078"/>
                  <a:gd name="T35" fmla="*/ 501 h 1640"/>
                  <a:gd name="T36" fmla="*/ 1300 w 2078"/>
                  <a:gd name="T37" fmla="*/ 336 h 1640"/>
                  <a:gd name="T38" fmla="*/ 1139 w 2078"/>
                  <a:gd name="T39" fmla="*/ 209 h 1640"/>
                  <a:gd name="T40" fmla="*/ 941 w 2078"/>
                  <a:gd name="T41" fmla="*/ 134 h 1640"/>
                  <a:gd name="T42" fmla="*/ 794 w 2078"/>
                  <a:gd name="T43" fmla="*/ 0 h 1640"/>
                  <a:gd name="T44" fmla="*/ 1011 w 2078"/>
                  <a:gd name="T45" fmla="*/ 20 h 1640"/>
                  <a:gd name="T46" fmla="*/ 1173 w 2078"/>
                  <a:gd name="T47" fmla="*/ 81 h 1640"/>
                  <a:gd name="T48" fmla="*/ 1309 w 2078"/>
                  <a:gd name="T49" fmla="*/ 178 h 1640"/>
                  <a:gd name="T50" fmla="*/ 1447 w 2078"/>
                  <a:gd name="T51" fmla="*/ 310 h 1640"/>
                  <a:gd name="T52" fmla="*/ 1579 w 2078"/>
                  <a:gd name="T53" fmla="*/ 467 h 1640"/>
                  <a:gd name="T54" fmla="*/ 1706 w 2078"/>
                  <a:gd name="T55" fmla="*/ 634 h 1640"/>
                  <a:gd name="T56" fmla="*/ 1819 w 2078"/>
                  <a:gd name="T57" fmla="*/ 801 h 1640"/>
                  <a:gd name="T58" fmla="*/ 1917 w 2078"/>
                  <a:gd name="T59" fmla="*/ 956 h 1640"/>
                  <a:gd name="T60" fmla="*/ 1996 w 2078"/>
                  <a:gd name="T61" fmla="*/ 1087 h 1640"/>
                  <a:gd name="T62" fmla="*/ 2051 w 2078"/>
                  <a:gd name="T63" fmla="*/ 1183 h 1640"/>
                  <a:gd name="T64" fmla="*/ 2077 w 2078"/>
                  <a:gd name="T65" fmla="*/ 1232 h 1640"/>
                  <a:gd name="T66" fmla="*/ 2064 w 2078"/>
                  <a:gd name="T67" fmla="*/ 1241 h 1640"/>
                  <a:gd name="T68" fmla="*/ 1997 w 2078"/>
                  <a:gd name="T69" fmla="*/ 1273 h 1640"/>
                  <a:gd name="T70" fmla="*/ 1882 w 2078"/>
                  <a:gd name="T71" fmla="*/ 1323 h 1640"/>
                  <a:gd name="T72" fmla="*/ 1731 w 2078"/>
                  <a:gd name="T73" fmla="*/ 1387 h 1640"/>
                  <a:gd name="T74" fmla="*/ 1552 w 2078"/>
                  <a:gd name="T75" fmla="*/ 1455 h 1640"/>
                  <a:gd name="T76" fmla="*/ 1358 w 2078"/>
                  <a:gd name="T77" fmla="*/ 1523 h 1640"/>
                  <a:gd name="T78" fmla="*/ 1157 w 2078"/>
                  <a:gd name="T79" fmla="*/ 1581 h 1640"/>
                  <a:gd name="T80" fmla="*/ 958 w 2078"/>
                  <a:gd name="T81" fmla="*/ 1623 h 1640"/>
                  <a:gd name="T82" fmla="*/ 776 w 2078"/>
                  <a:gd name="T83" fmla="*/ 1640 h 1640"/>
                  <a:gd name="T84" fmla="*/ 617 w 2078"/>
                  <a:gd name="T85" fmla="*/ 1628 h 1640"/>
                  <a:gd name="T86" fmla="*/ 435 w 2078"/>
                  <a:gd name="T87" fmla="*/ 1558 h 1640"/>
                  <a:gd name="T88" fmla="*/ 258 w 2078"/>
                  <a:gd name="T89" fmla="*/ 1431 h 1640"/>
                  <a:gd name="T90" fmla="*/ 124 w 2078"/>
                  <a:gd name="T91" fmla="*/ 1267 h 1640"/>
                  <a:gd name="T92" fmla="*/ 37 w 2078"/>
                  <a:gd name="T93" fmla="*/ 1074 h 1640"/>
                  <a:gd name="T94" fmla="*/ 0 w 2078"/>
                  <a:gd name="T95" fmla="*/ 863 h 1640"/>
                  <a:gd name="T96" fmla="*/ 19 w 2078"/>
                  <a:gd name="T97" fmla="*/ 645 h 1640"/>
                  <a:gd name="T98" fmla="*/ 99 w 2078"/>
                  <a:gd name="T99" fmla="*/ 434 h 1640"/>
                  <a:gd name="T100" fmla="*/ 226 w 2078"/>
                  <a:gd name="T101" fmla="*/ 259 h 1640"/>
                  <a:gd name="T102" fmla="*/ 390 w 2078"/>
                  <a:gd name="T103" fmla="*/ 126 h 1640"/>
                  <a:gd name="T104" fmla="*/ 583 w 2078"/>
                  <a:gd name="T105" fmla="*/ 37 h 1640"/>
                  <a:gd name="T106" fmla="*/ 794 w 2078"/>
                  <a:gd name="T107" fmla="*/ 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8" h="1640">
                    <a:moveTo>
                      <a:pt x="802" y="119"/>
                    </a:moveTo>
                    <a:lnTo>
                      <a:pt x="733" y="122"/>
                    </a:lnTo>
                    <a:lnTo>
                      <a:pt x="667" y="130"/>
                    </a:lnTo>
                    <a:lnTo>
                      <a:pt x="601" y="146"/>
                    </a:lnTo>
                    <a:lnTo>
                      <a:pt x="537" y="167"/>
                    </a:lnTo>
                    <a:lnTo>
                      <a:pt x="477" y="194"/>
                    </a:lnTo>
                    <a:lnTo>
                      <a:pt x="417" y="228"/>
                    </a:lnTo>
                    <a:lnTo>
                      <a:pt x="363" y="267"/>
                    </a:lnTo>
                    <a:lnTo>
                      <a:pt x="312" y="310"/>
                    </a:lnTo>
                    <a:lnTo>
                      <a:pt x="265" y="360"/>
                    </a:lnTo>
                    <a:lnTo>
                      <a:pt x="223" y="413"/>
                    </a:lnTo>
                    <a:lnTo>
                      <a:pt x="185" y="472"/>
                    </a:lnTo>
                    <a:lnTo>
                      <a:pt x="154" y="534"/>
                    </a:lnTo>
                    <a:lnTo>
                      <a:pt x="129" y="602"/>
                    </a:lnTo>
                    <a:lnTo>
                      <a:pt x="110" y="670"/>
                    </a:lnTo>
                    <a:lnTo>
                      <a:pt x="99" y="739"/>
                    </a:lnTo>
                    <a:lnTo>
                      <a:pt x="95" y="808"/>
                    </a:lnTo>
                    <a:lnTo>
                      <a:pt x="96" y="877"/>
                    </a:lnTo>
                    <a:lnTo>
                      <a:pt x="106" y="944"/>
                    </a:lnTo>
                    <a:lnTo>
                      <a:pt x="122" y="1010"/>
                    </a:lnTo>
                    <a:lnTo>
                      <a:pt x="143" y="1074"/>
                    </a:lnTo>
                    <a:lnTo>
                      <a:pt x="170" y="1134"/>
                    </a:lnTo>
                    <a:lnTo>
                      <a:pt x="204" y="1192"/>
                    </a:lnTo>
                    <a:lnTo>
                      <a:pt x="242" y="1248"/>
                    </a:lnTo>
                    <a:lnTo>
                      <a:pt x="286" y="1299"/>
                    </a:lnTo>
                    <a:lnTo>
                      <a:pt x="335" y="1346"/>
                    </a:lnTo>
                    <a:lnTo>
                      <a:pt x="389" y="1388"/>
                    </a:lnTo>
                    <a:lnTo>
                      <a:pt x="448" y="1424"/>
                    </a:lnTo>
                    <a:lnTo>
                      <a:pt x="510" y="1457"/>
                    </a:lnTo>
                    <a:lnTo>
                      <a:pt x="578" y="1482"/>
                    </a:lnTo>
                    <a:lnTo>
                      <a:pt x="647" y="1500"/>
                    </a:lnTo>
                    <a:lnTo>
                      <a:pt x="715" y="1512"/>
                    </a:lnTo>
                    <a:lnTo>
                      <a:pt x="784" y="1516"/>
                    </a:lnTo>
                    <a:lnTo>
                      <a:pt x="853" y="1513"/>
                    </a:lnTo>
                    <a:lnTo>
                      <a:pt x="920" y="1504"/>
                    </a:lnTo>
                    <a:lnTo>
                      <a:pt x="985" y="1489"/>
                    </a:lnTo>
                    <a:lnTo>
                      <a:pt x="1050" y="1468"/>
                    </a:lnTo>
                    <a:lnTo>
                      <a:pt x="1111" y="1439"/>
                    </a:lnTo>
                    <a:lnTo>
                      <a:pt x="1169" y="1407"/>
                    </a:lnTo>
                    <a:lnTo>
                      <a:pt x="1224" y="1368"/>
                    </a:lnTo>
                    <a:lnTo>
                      <a:pt x="1275" y="1325"/>
                    </a:lnTo>
                    <a:lnTo>
                      <a:pt x="1321" y="1275"/>
                    </a:lnTo>
                    <a:lnTo>
                      <a:pt x="1364" y="1221"/>
                    </a:lnTo>
                    <a:lnTo>
                      <a:pt x="1401" y="1163"/>
                    </a:lnTo>
                    <a:lnTo>
                      <a:pt x="1433" y="1101"/>
                    </a:lnTo>
                    <a:lnTo>
                      <a:pt x="1457" y="1033"/>
                    </a:lnTo>
                    <a:lnTo>
                      <a:pt x="1476" y="965"/>
                    </a:lnTo>
                    <a:lnTo>
                      <a:pt x="1488" y="894"/>
                    </a:lnTo>
                    <a:lnTo>
                      <a:pt x="1492" y="826"/>
                    </a:lnTo>
                    <a:lnTo>
                      <a:pt x="1490" y="758"/>
                    </a:lnTo>
                    <a:lnTo>
                      <a:pt x="1480" y="691"/>
                    </a:lnTo>
                    <a:lnTo>
                      <a:pt x="1465" y="625"/>
                    </a:lnTo>
                    <a:lnTo>
                      <a:pt x="1444" y="561"/>
                    </a:lnTo>
                    <a:lnTo>
                      <a:pt x="1416" y="501"/>
                    </a:lnTo>
                    <a:lnTo>
                      <a:pt x="1383" y="441"/>
                    </a:lnTo>
                    <a:lnTo>
                      <a:pt x="1344" y="387"/>
                    </a:lnTo>
                    <a:lnTo>
                      <a:pt x="1300" y="336"/>
                    </a:lnTo>
                    <a:lnTo>
                      <a:pt x="1251" y="289"/>
                    </a:lnTo>
                    <a:lnTo>
                      <a:pt x="1197" y="247"/>
                    </a:lnTo>
                    <a:lnTo>
                      <a:pt x="1139" y="209"/>
                    </a:lnTo>
                    <a:lnTo>
                      <a:pt x="1076" y="178"/>
                    </a:lnTo>
                    <a:lnTo>
                      <a:pt x="1009" y="153"/>
                    </a:lnTo>
                    <a:lnTo>
                      <a:pt x="941" y="134"/>
                    </a:lnTo>
                    <a:lnTo>
                      <a:pt x="871" y="123"/>
                    </a:lnTo>
                    <a:lnTo>
                      <a:pt x="802" y="119"/>
                    </a:lnTo>
                    <a:close/>
                    <a:moveTo>
                      <a:pt x="794" y="0"/>
                    </a:moveTo>
                    <a:lnTo>
                      <a:pt x="865" y="0"/>
                    </a:lnTo>
                    <a:lnTo>
                      <a:pt x="938" y="7"/>
                    </a:lnTo>
                    <a:lnTo>
                      <a:pt x="1011" y="20"/>
                    </a:lnTo>
                    <a:lnTo>
                      <a:pt x="1084" y="41"/>
                    </a:lnTo>
                    <a:lnTo>
                      <a:pt x="1128" y="58"/>
                    </a:lnTo>
                    <a:lnTo>
                      <a:pt x="1173" y="81"/>
                    </a:lnTo>
                    <a:lnTo>
                      <a:pt x="1217" y="108"/>
                    </a:lnTo>
                    <a:lnTo>
                      <a:pt x="1263" y="140"/>
                    </a:lnTo>
                    <a:lnTo>
                      <a:pt x="1309" y="178"/>
                    </a:lnTo>
                    <a:lnTo>
                      <a:pt x="1355" y="219"/>
                    </a:lnTo>
                    <a:lnTo>
                      <a:pt x="1401" y="263"/>
                    </a:lnTo>
                    <a:lnTo>
                      <a:pt x="1447" y="310"/>
                    </a:lnTo>
                    <a:lnTo>
                      <a:pt x="1491" y="360"/>
                    </a:lnTo>
                    <a:lnTo>
                      <a:pt x="1536" y="413"/>
                    </a:lnTo>
                    <a:lnTo>
                      <a:pt x="1579" y="467"/>
                    </a:lnTo>
                    <a:lnTo>
                      <a:pt x="1622" y="522"/>
                    </a:lnTo>
                    <a:lnTo>
                      <a:pt x="1664" y="577"/>
                    </a:lnTo>
                    <a:lnTo>
                      <a:pt x="1706" y="634"/>
                    </a:lnTo>
                    <a:lnTo>
                      <a:pt x="1745" y="691"/>
                    </a:lnTo>
                    <a:lnTo>
                      <a:pt x="1782" y="746"/>
                    </a:lnTo>
                    <a:lnTo>
                      <a:pt x="1819" y="801"/>
                    </a:lnTo>
                    <a:lnTo>
                      <a:pt x="1854" y="855"/>
                    </a:lnTo>
                    <a:lnTo>
                      <a:pt x="1886" y="907"/>
                    </a:lnTo>
                    <a:lnTo>
                      <a:pt x="1917" y="956"/>
                    </a:lnTo>
                    <a:lnTo>
                      <a:pt x="1946" y="1004"/>
                    </a:lnTo>
                    <a:lnTo>
                      <a:pt x="1973" y="1048"/>
                    </a:lnTo>
                    <a:lnTo>
                      <a:pt x="1996" y="1087"/>
                    </a:lnTo>
                    <a:lnTo>
                      <a:pt x="2017" y="1124"/>
                    </a:lnTo>
                    <a:lnTo>
                      <a:pt x="2035" y="1156"/>
                    </a:lnTo>
                    <a:lnTo>
                      <a:pt x="2051" y="1183"/>
                    </a:lnTo>
                    <a:lnTo>
                      <a:pt x="2063" y="1205"/>
                    </a:lnTo>
                    <a:lnTo>
                      <a:pt x="2071" y="1221"/>
                    </a:lnTo>
                    <a:lnTo>
                      <a:pt x="2077" y="1232"/>
                    </a:lnTo>
                    <a:lnTo>
                      <a:pt x="2078" y="1234"/>
                    </a:lnTo>
                    <a:lnTo>
                      <a:pt x="2075" y="1237"/>
                    </a:lnTo>
                    <a:lnTo>
                      <a:pt x="2064" y="1241"/>
                    </a:lnTo>
                    <a:lnTo>
                      <a:pt x="2048" y="1249"/>
                    </a:lnTo>
                    <a:lnTo>
                      <a:pt x="2025" y="1260"/>
                    </a:lnTo>
                    <a:lnTo>
                      <a:pt x="1997" y="1273"/>
                    </a:lnTo>
                    <a:lnTo>
                      <a:pt x="1963" y="1288"/>
                    </a:lnTo>
                    <a:lnTo>
                      <a:pt x="1926" y="1306"/>
                    </a:lnTo>
                    <a:lnTo>
                      <a:pt x="1882" y="1323"/>
                    </a:lnTo>
                    <a:lnTo>
                      <a:pt x="1835" y="1343"/>
                    </a:lnTo>
                    <a:lnTo>
                      <a:pt x="1785" y="1365"/>
                    </a:lnTo>
                    <a:lnTo>
                      <a:pt x="1731" y="1387"/>
                    </a:lnTo>
                    <a:lnTo>
                      <a:pt x="1673" y="1410"/>
                    </a:lnTo>
                    <a:lnTo>
                      <a:pt x="1614" y="1433"/>
                    </a:lnTo>
                    <a:lnTo>
                      <a:pt x="1552" y="1455"/>
                    </a:lnTo>
                    <a:lnTo>
                      <a:pt x="1488" y="1478"/>
                    </a:lnTo>
                    <a:lnTo>
                      <a:pt x="1424" y="1501"/>
                    </a:lnTo>
                    <a:lnTo>
                      <a:pt x="1358" y="1523"/>
                    </a:lnTo>
                    <a:lnTo>
                      <a:pt x="1290" y="1543"/>
                    </a:lnTo>
                    <a:lnTo>
                      <a:pt x="1223" y="1563"/>
                    </a:lnTo>
                    <a:lnTo>
                      <a:pt x="1157" y="1581"/>
                    </a:lnTo>
                    <a:lnTo>
                      <a:pt x="1089" y="1597"/>
                    </a:lnTo>
                    <a:lnTo>
                      <a:pt x="1023" y="1611"/>
                    </a:lnTo>
                    <a:lnTo>
                      <a:pt x="958" y="1623"/>
                    </a:lnTo>
                    <a:lnTo>
                      <a:pt x="896" y="1631"/>
                    </a:lnTo>
                    <a:lnTo>
                      <a:pt x="834" y="1638"/>
                    </a:lnTo>
                    <a:lnTo>
                      <a:pt x="776" y="1640"/>
                    </a:lnTo>
                    <a:lnTo>
                      <a:pt x="719" y="1640"/>
                    </a:lnTo>
                    <a:lnTo>
                      <a:pt x="667" y="1636"/>
                    </a:lnTo>
                    <a:lnTo>
                      <a:pt x="617" y="1628"/>
                    </a:lnTo>
                    <a:lnTo>
                      <a:pt x="572" y="1617"/>
                    </a:lnTo>
                    <a:lnTo>
                      <a:pt x="501" y="1590"/>
                    </a:lnTo>
                    <a:lnTo>
                      <a:pt x="435" y="1558"/>
                    </a:lnTo>
                    <a:lnTo>
                      <a:pt x="371" y="1520"/>
                    </a:lnTo>
                    <a:lnTo>
                      <a:pt x="313" y="1478"/>
                    </a:lnTo>
                    <a:lnTo>
                      <a:pt x="258" y="1431"/>
                    </a:lnTo>
                    <a:lnTo>
                      <a:pt x="209" y="1380"/>
                    </a:lnTo>
                    <a:lnTo>
                      <a:pt x="164" y="1325"/>
                    </a:lnTo>
                    <a:lnTo>
                      <a:pt x="124" y="1267"/>
                    </a:lnTo>
                    <a:lnTo>
                      <a:pt x="89" y="1205"/>
                    </a:lnTo>
                    <a:lnTo>
                      <a:pt x="60" y="1141"/>
                    </a:lnTo>
                    <a:lnTo>
                      <a:pt x="37" y="1074"/>
                    </a:lnTo>
                    <a:lnTo>
                      <a:pt x="18" y="1005"/>
                    </a:lnTo>
                    <a:lnTo>
                      <a:pt x="6" y="935"/>
                    </a:lnTo>
                    <a:lnTo>
                      <a:pt x="0" y="863"/>
                    </a:lnTo>
                    <a:lnTo>
                      <a:pt x="0" y="792"/>
                    </a:lnTo>
                    <a:lnTo>
                      <a:pt x="7" y="718"/>
                    </a:lnTo>
                    <a:lnTo>
                      <a:pt x="19" y="645"/>
                    </a:lnTo>
                    <a:lnTo>
                      <a:pt x="39" y="572"/>
                    </a:lnTo>
                    <a:lnTo>
                      <a:pt x="66" y="502"/>
                    </a:lnTo>
                    <a:lnTo>
                      <a:pt x="99" y="434"/>
                    </a:lnTo>
                    <a:lnTo>
                      <a:pt x="137" y="372"/>
                    </a:lnTo>
                    <a:lnTo>
                      <a:pt x="178" y="313"/>
                    </a:lnTo>
                    <a:lnTo>
                      <a:pt x="226" y="259"/>
                    </a:lnTo>
                    <a:lnTo>
                      <a:pt x="277" y="209"/>
                    </a:lnTo>
                    <a:lnTo>
                      <a:pt x="332" y="165"/>
                    </a:lnTo>
                    <a:lnTo>
                      <a:pt x="390" y="126"/>
                    </a:lnTo>
                    <a:lnTo>
                      <a:pt x="452" y="91"/>
                    </a:lnTo>
                    <a:lnTo>
                      <a:pt x="516" y="61"/>
                    </a:lnTo>
                    <a:lnTo>
                      <a:pt x="583" y="37"/>
                    </a:lnTo>
                    <a:lnTo>
                      <a:pt x="652" y="19"/>
                    </a:lnTo>
                    <a:lnTo>
                      <a:pt x="722" y="7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7">
                <a:extLst>
                  <a:ext uri="{FF2B5EF4-FFF2-40B4-BE49-F238E27FC236}">
                    <a16:creationId xmlns:a16="http://schemas.microsoft.com/office/drawing/2014/main" id="{D88BC362-9978-43F3-AA61-2F297C853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7860" y="4270810"/>
                <a:ext cx="1499358" cy="1717182"/>
              </a:xfrm>
              <a:custGeom>
                <a:avLst/>
                <a:gdLst>
                  <a:gd name="T0" fmla="*/ 699 w 1653"/>
                  <a:gd name="T1" fmla="*/ 403 h 1892"/>
                  <a:gd name="T2" fmla="*/ 506 w 1653"/>
                  <a:gd name="T3" fmla="*/ 462 h 1892"/>
                  <a:gd name="T4" fmla="*/ 336 w 1653"/>
                  <a:gd name="T5" fmla="*/ 577 h 1892"/>
                  <a:gd name="T6" fmla="*/ 202 w 1653"/>
                  <a:gd name="T7" fmla="*/ 741 h 1892"/>
                  <a:gd name="T8" fmla="*/ 127 w 1653"/>
                  <a:gd name="T9" fmla="*/ 934 h 1892"/>
                  <a:gd name="T10" fmla="*/ 109 w 1653"/>
                  <a:gd name="T11" fmla="*/ 1135 h 1892"/>
                  <a:gd name="T12" fmla="*/ 151 w 1653"/>
                  <a:gd name="T13" fmla="*/ 1332 h 1892"/>
                  <a:gd name="T14" fmla="*/ 247 w 1653"/>
                  <a:gd name="T15" fmla="*/ 1510 h 1892"/>
                  <a:gd name="T16" fmla="*/ 397 w 1653"/>
                  <a:gd name="T17" fmla="*/ 1659 h 1892"/>
                  <a:gd name="T18" fmla="*/ 583 w 1653"/>
                  <a:gd name="T19" fmla="*/ 1754 h 1892"/>
                  <a:gd name="T20" fmla="*/ 783 w 1653"/>
                  <a:gd name="T21" fmla="*/ 1791 h 1892"/>
                  <a:gd name="T22" fmla="*/ 982 w 1653"/>
                  <a:gd name="T23" fmla="*/ 1769 h 1892"/>
                  <a:gd name="T24" fmla="*/ 1168 w 1653"/>
                  <a:gd name="T25" fmla="*/ 1691 h 1892"/>
                  <a:gd name="T26" fmla="*/ 1328 w 1653"/>
                  <a:gd name="T27" fmla="*/ 1559 h 1892"/>
                  <a:gd name="T28" fmla="*/ 1445 w 1653"/>
                  <a:gd name="T29" fmla="*/ 1381 h 1892"/>
                  <a:gd name="T30" fmla="*/ 1500 w 1653"/>
                  <a:gd name="T31" fmla="*/ 1184 h 1892"/>
                  <a:gd name="T32" fmla="*/ 1498 w 1653"/>
                  <a:gd name="T33" fmla="*/ 983 h 1892"/>
                  <a:gd name="T34" fmla="*/ 1438 w 1653"/>
                  <a:gd name="T35" fmla="*/ 791 h 1892"/>
                  <a:gd name="T36" fmla="*/ 1324 w 1653"/>
                  <a:gd name="T37" fmla="*/ 621 h 1892"/>
                  <a:gd name="T38" fmla="*/ 1159 w 1653"/>
                  <a:gd name="T39" fmla="*/ 488 h 1892"/>
                  <a:gd name="T40" fmla="*/ 966 w 1653"/>
                  <a:gd name="T41" fmla="*/ 412 h 1892"/>
                  <a:gd name="T42" fmla="*/ 1601 w 1653"/>
                  <a:gd name="T43" fmla="*/ 0 h 1892"/>
                  <a:gd name="T44" fmla="*/ 1607 w 1653"/>
                  <a:gd name="T45" fmla="*/ 37 h 1892"/>
                  <a:gd name="T46" fmla="*/ 1619 w 1653"/>
                  <a:gd name="T47" fmla="*/ 143 h 1892"/>
                  <a:gd name="T48" fmla="*/ 1634 w 1653"/>
                  <a:gd name="T49" fmla="*/ 299 h 1892"/>
                  <a:gd name="T50" fmla="*/ 1646 w 1653"/>
                  <a:gd name="T51" fmla="*/ 493 h 1892"/>
                  <a:gd name="T52" fmla="*/ 1653 w 1653"/>
                  <a:gd name="T53" fmla="*/ 710 h 1892"/>
                  <a:gd name="T54" fmla="*/ 1649 w 1653"/>
                  <a:gd name="T55" fmla="*/ 934 h 1892"/>
                  <a:gd name="T56" fmla="*/ 1630 w 1653"/>
                  <a:gd name="T57" fmla="*/ 1151 h 1892"/>
                  <a:gd name="T58" fmla="*/ 1591 w 1653"/>
                  <a:gd name="T59" fmla="*/ 1348 h 1892"/>
                  <a:gd name="T60" fmla="*/ 1527 w 1653"/>
                  <a:gd name="T61" fmla="*/ 1507 h 1892"/>
                  <a:gd name="T62" fmla="*/ 1402 w 1653"/>
                  <a:gd name="T63" fmla="*/ 1663 h 1892"/>
                  <a:gd name="T64" fmla="*/ 1226 w 1653"/>
                  <a:gd name="T65" fmla="*/ 1791 h 1892"/>
                  <a:gd name="T66" fmla="*/ 1028 w 1653"/>
                  <a:gd name="T67" fmla="*/ 1868 h 1892"/>
                  <a:gd name="T68" fmla="*/ 818 w 1653"/>
                  <a:gd name="T69" fmla="*/ 1892 h 1892"/>
                  <a:gd name="T70" fmla="*/ 606 w 1653"/>
                  <a:gd name="T71" fmla="*/ 1861 h 1892"/>
                  <a:gd name="T72" fmla="*/ 405 w 1653"/>
                  <a:gd name="T73" fmla="*/ 1775 h 1892"/>
                  <a:gd name="T74" fmla="*/ 229 w 1653"/>
                  <a:gd name="T75" fmla="*/ 1636 h 1892"/>
                  <a:gd name="T76" fmla="*/ 101 w 1653"/>
                  <a:gd name="T77" fmla="*/ 1460 h 1892"/>
                  <a:gd name="T78" fmla="*/ 24 w 1653"/>
                  <a:gd name="T79" fmla="*/ 1262 h 1892"/>
                  <a:gd name="T80" fmla="*/ 0 w 1653"/>
                  <a:gd name="T81" fmla="*/ 1052 h 1892"/>
                  <a:gd name="T82" fmla="*/ 31 w 1653"/>
                  <a:gd name="T83" fmla="*/ 840 h 1892"/>
                  <a:gd name="T84" fmla="*/ 117 w 1653"/>
                  <a:gd name="T85" fmla="*/ 639 h 1892"/>
                  <a:gd name="T86" fmla="*/ 229 w 1653"/>
                  <a:gd name="T87" fmla="*/ 499 h 1892"/>
                  <a:gd name="T88" fmla="*/ 378 w 1653"/>
                  <a:gd name="T89" fmla="*/ 393 h 1892"/>
                  <a:gd name="T90" fmla="*/ 563 w 1653"/>
                  <a:gd name="T91" fmla="*/ 300 h 1892"/>
                  <a:gd name="T92" fmla="*/ 769 w 1653"/>
                  <a:gd name="T93" fmla="*/ 218 h 1892"/>
                  <a:gd name="T94" fmla="*/ 981 w 1653"/>
                  <a:gd name="T95" fmla="*/ 149 h 1892"/>
                  <a:gd name="T96" fmla="*/ 1185 w 1653"/>
                  <a:gd name="T97" fmla="*/ 93 h 1892"/>
                  <a:gd name="T98" fmla="*/ 1363 w 1653"/>
                  <a:gd name="T99" fmla="*/ 49 h 1892"/>
                  <a:gd name="T100" fmla="*/ 1502 w 1653"/>
                  <a:gd name="T101" fmla="*/ 18 h 1892"/>
                  <a:gd name="T102" fmla="*/ 1585 w 1653"/>
                  <a:gd name="T103" fmla="*/ 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3" h="1892">
                    <a:moveTo>
                      <a:pt x="832" y="395"/>
                    </a:moveTo>
                    <a:lnTo>
                      <a:pt x="765" y="395"/>
                    </a:lnTo>
                    <a:lnTo>
                      <a:pt x="699" y="403"/>
                    </a:lnTo>
                    <a:lnTo>
                      <a:pt x="633" y="416"/>
                    </a:lnTo>
                    <a:lnTo>
                      <a:pt x="568" y="437"/>
                    </a:lnTo>
                    <a:lnTo>
                      <a:pt x="506" y="462"/>
                    </a:lnTo>
                    <a:lnTo>
                      <a:pt x="447" y="495"/>
                    </a:lnTo>
                    <a:lnTo>
                      <a:pt x="390" y="532"/>
                    </a:lnTo>
                    <a:lnTo>
                      <a:pt x="336" y="577"/>
                    </a:lnTo>
                    <a:lnTo>
                      <a:pt x="287" y="627"/>
                    </a:lnTo>
                    <a:lnTo>
                      <a:pt x="242" y="682"/>
                    </a:lnTo>
                    <a:lnTo>
                      <a:pt x="202" y="741"/>
                    </a:lnTo>
                    <a:lnTo>
                      <a:pt x="171" y="805"/>
                    </a:lnTo>
                    <a:lnTo>
                      <a:pt x="146" y="868"/>
                    </a:lnTo>
                    <a:lnTo>
                      <a:pt x="127" y="934"/>
                    </a:lnTo>
                    <a:lnTo>
                      <a:pt x="115" y="1000"/>
                    </a:lnTo>
                    <a:lnTo>
                      <a:pt x="109" y="1068"/>
                    </a:lnTo>
                    <a:lnTo>
                      <a:pt x="109" y="1135"/>
                    </a:lnTo>
                    <a:lnTo>
                      <a:pt x="117" y="1201"/>
                    </a:lnTo>
                    <a:lnTo>
                      <a:pt x="131" y="1267"/>
                    </a:lnTo>
                    <a:lnTo>
                      <a:pt x="151" y="1332"/>
                    </a:lnTo>
                    <a:lnTo>
                      <a:pt x="177" y="1394"/>
                    </a:lnTo>
                    <a:lnTo>
                      <a:pt x="209" y="1454"/>
                    </a:lnTo>
                    <a:lnTo>
                      <a:pt x="247" y="1510"/>
                    </a:lnTo>
                    <a:lnTo>
                      <a:pt x="292" y="1564"/>
                    </a:lnTo>
                    <a:lnTo>
                      <a:pt x="341" y="1613"/>
                    </a:lnTo>
                    <a:lnTo>
                      <a:pt x="397" y="1659"/>
                    </a:lnTo>
                    <a:lnTo>
                      <a:pt x="456" y="1698"/>
                    </a:lnTo>
                    <a:lnTo>
                      <a:pt x="519" y="1729"/>
                    </a:lnTo>
                    <a:lnTo>
                      <a:pt x="583" y="1754"/>
                    </a:lnTo>
                    <a:lnTo>
                      <a:pt x="649" y="1773"/>
                    </a:lnTo>
                    <a:lnTo>
                      <a:pt x="716" y="1785"/>
                    </a:lnTo>
                    <a:lnTo>
                      <a:pt x="783" y="1791"/>
                    </a:lnTo>
                    <a:lnTo>
                      <a:pt x="850" y="1791"/>
                    </a:lnTo>
                    <a:lnTo>
                      <a:pt x="917" y="1783"/>
                    </a:lnTo>
                    <a:lnTo>
                      <a:pt x="982" y="1769"/>
                    </a:lnTo>
                    <a:lnTo>
                      <a:pt x="1047" y="1749"/>
                    </a:lnTo>
                    <a:lnTo>
                      <a:pt x="1109" y="1723"/>
                    </a:lnTo>
                    <a:lnTo>
                      <a:pt x="1168" y="1691"/>
                    </a:lnTo>
                    <a:lnTo>
                      <a:pt x="1225" y="1653"/>
                    </a:lnTo>
                    <a:lnTo>
                      <a:pt x="1279" y="1609"/>
                    </a:lnTo>
                    <a:lnTo>
                      <a:pt x="1328" y="1559"/>
                    </a:lnTo>
                    <a:lnTo>
                      <a:pt x="1373" y="1503"/>
                    </a:lnTo>
                    <a:lnTo>
                      <a:pt x="1413" y="1444"/>
                    </a:lnTo>
                    <a:lnTo>
                      <a:pt x="1445" y="1381"/>
                    </a:lnTo>
                    <a:lnTo>
                      <a:pt x="1469" y="1317"/>
                    </a:lnTo>
                    <a:lnTo>
                      <a:pt x="1488" y="1251"/>
                    </a:lnTo>
                    <a:lnTo>
                      <a:pt x="1500" y="1184"/>
                    </a:lnTo>
                    <a:lnTo>
                      <a:pt x="1506" y="1118"/>
                    </a:lnTo>
                    <a:lnTo>
                      <a:pt x="1506" y="1050"/>
                    </a:lnTo>
                    <a:lnTo>
                      <a:pt x="1498" y="983"/>
                    </a:lnTo>
                    <a:lnTo>
                      <a:pt x="1484" y="918"/>
                    </a:lnTo>
                    <a:lnTo>
                      <a:pt x="1464" y="853"/>
                    </a:lnTo>
                    <a:lnTo>
                      <a:pt x="1438" y="791"/>
                    </a:lnTo>
                    <a:lnTo>
                      <a:pt x="1406" y="732"/>
                    </a:lnTo>
                    <a:lnTo>
                      <a:pt x="1368" y="675"/>
                    </a:lnTo>
                    <a:lnTo>
                      <a:pt x="1324" y="621"/>
                    </a:lnTo>
                    <a:lnTo>
                      <a:pt x="1274" y="573"/>
                    </a:lnTo>
                    <a:lnTo>
                      <a:pt x="1218" y="527"/>
                    </a:lnTo>
                    <a:lnTo>
                      <a:pt x="1159" y="488"/>
                    </a:lnTo>
                    <a:lnTo>
                      <a:pt x="1096" y="455"/>
                    </a:lnTo>
                    <a:lnTo>
                      <a:pt x="1032" y="431"/>
                    </a:lnTo>
                    <a:lnTo>
                      <a:pt x="966" y="412"/>
                    </a:lnTo>
                    <a:lnTo>
                      <a:pt x="900" y="400"/>
                    </a:lnTo>
                    <a:lnTo>
                      <a:pt x="832" y="395"/>
                    </a:lnTo>
                    <a:close/>
                    <a:moveTo>
                      <a:pt x="1601" y="0"/>
                    </a:moveTo>
                    <a:lnTo>
                      <a:pt x="1603" y="4"/>
                    </a:lnTo>
                    <a:lnTo>
                      <a:pt x="1604" y="17"/>
                    </a:lnTo>
                    <a:lnTo>
                      <a:pt x="1607" y="37"/>
                    </a:lnTo>
                    <a:lnTo>
                      <a:pt x="1611" y="66"/>
                    </a:lnTo>
                    <a:lnTo>
                      <a:pt x="1615" y="101"/>
                    </a:lnTo>
                    <a:lnTo>
                      <a:pt x="1619" y="143"/>
                    </a:lnTo>
                    <a:lnTo>
                      <a:pt x="1624" y="190"/>
                    </a:lnTo>
                    <a:lnTo>
                      <a:pt x="1628" y="242"/>
                    </a:lnTo>
                    <a:lnTo>
                      <a:pt x="1634" y="299"/>
                    </a:lnTo>
                    <a:lnTo>
                      <a:pt x="1638" y="361"/>
                    </a:lnTo>
                    <a:lnTo>
                      <a:pt x="1643" y="426"/>
                    </a:lnTo>
                    <a:lnTo>
                      <a:pt x="1646" y="493"/>
                    </a:lnTo>
                    <a:lnTo>
                      <a:pt x="1650" y="563"/>
                    </a:lnTo>
                    <a:lnTo>
                      <a:pt x="1651" y="636"/>
                    </a:lnTo>
                    <a:lnTo>
                      <a:pt x="1653" y="710"/>
                    </a:lnTo>
                    <a:lnTo>
                      <a:pt x="1653" y="785"/>
                    </a:lnTo>
                    <a:lnTo>
                      <a:pt x="1651" y="859"/>
                    </a:lnTo>
                    <a:lnTo>
                      <a:pt x="1649" y="934"/>
                    </a:lnTo>
                    <a:lnTo>
                      <a:pt x="1645" y="1008"/>
                    </a:lnTo>
                    <a:lnTo>
                      <a:pt x="1638" y="1081"/>
                    </a:lnTo>
                    <a:lnTo>
                      <a:pt x="1630" y="1151"/>
                    </a:lnTo>
                    <a:lnTo>
                      <a:pt x="1619" y="1220"/>
                    </a:lnTo>
                    <a:lnTo>
                      <a:pt x="1606" y="1286"/>
                    </a:lnTo>
                    <a:lnTo>
                      <a:pt x="1591" y="1348"/>
                    </a:lnTo>
                    <a:lnTo>
                      <a:pt x="1572" y="1406"/>
                    </a:lnTo>
                    <a:lnTo>
                      <a:pt x="1552" y="1459"/>
                    </a:lnTo>
                    <a:lnTo>
                      <a:pt x="1527" y="1507"/>
                    </a:lnTo>
                    <a:lnTo>
                      <a:pt x="1500" y="1551"/>
                    </a:lnTo>
                    <a:lnTo>
                      <a:pt x="1453" y="1609"/>
                    </a:lnTo>
                    <a:lnTo>
                      <a:pt x="1402" y="1663"/>
                    </a:lnTo>
                    <a:lnTo>
                      <a:pt x="1346" y="1711"/>
                    </a:lnTo>
                    <a:lnTo>
                      <a:pt x="1287" y="1753"/>
                    </a:lnTo>
                    <a:lnTo>
                      <a:pt x="1226" y="1791"/>
                    </a:lnTo>
                    <a:lnTo>
                      <a:pt x="1162" y="1822"/>
                    </a:lnTo>
                    <a:lnTo>
                      <a:pt x="1096" y="1847"/>
                    </a:lnTo>
                    <a:lnTo>
                      <a:pt x="1028" y="1868"/>
                    </a:lnTo>
                    <a:lnTo>
                      <a:pt x="959" y="1881"/>
                    </a:lnTo>
                    <a:lnTo>
                      <a:pt x="889" y="1889"/>
                    </a:lnTo>
                    <a:lnTo>
                      <a:pt x="818" y="1892"/>
                    </a:lnTo>
                    <a:lnTo>
                      <a:pt x="747" y="1888"/>
                    </a:lnTo>
                    <a:lnTo>
                      <a:pt x="676" y="1877"/>
                    </a:lnTo>
                    <a:lnTo>
                      <a:pt x="606" y="1861"/>
                    </a:lnTo>
                    <a:lnTo>
                      <a:pt x="537" y="1839"/>
                    </a:lnTo>
                    <a:lnTo>
                      <a:pt x="471" y="1810"/>
                    </a:lnTo>
                    <a:lnTo>
                      <a:pt x="405" y="1775"/>
                    </a:lnTo>
                    <a:lnTo>
                      <a:pt x="341" y="1734"/>
                    </a:lnTo>
                    <a:lnTo>
                      <a:pt x="283" y="1687"/>
                    </a:lnTo>
                    <a:lnTo>
                      <a:pt x="229" y="1636"/>
                    </a:lnTo>
                    <a:lnTo>
                      <a:pt x="181" y="1580"/>
                    </a:lnTo>
                    <a:lnTo>
                      <a:pt x="139" y="1521"/>
                    </a:lnTo>
                    <a:lnTo>
                      <a:pt x="101" y="1460"/>
                    </a:lnTo>
                    <a:lnTo>
                      <a:pt x="70" y="1396"/>
                    </a:lnTo>
                    <a:lnTo>
                      <a:pt x="45" y="1329"/>
                    </a:lnTo>
                    <a:lnTo>
                      <a:pt x="24" y="1262"/>
                    </a:lnTo>
                    <a:lnTo>
                      <a:pt x="11" y="1193"/>
                    </a:lnTo>
                    <a:lnTo>
                      <a:pt x="3" y="1123"/>
                    </a:lnTo>
                    <a:lnTo>
                      <a:pt x="0" y="1052"/>
                    </a:lnTo>
                    <a:lnTo>
                      <a:pt x="4" y="981"/>
                    </a:lnTo>
                    <a:lnTo>
                      <a:pt x="15" y="910"/>
                    </a:lnTo>
                    <a:lnTo>
                      <a:pt x="31" y="840"/>
                    </a:lnTo>
                    <a:lnTo>
                      <a:pt x="53" y="771"/>
                    </a:lnTo>
                    <a:lnTo>
                      <a:pt x="82" y="705"/>
                    </a:lnTo>
                    <a:lnTo>
                      <a:pt x="117" y="639"/>
                    </a:lnTo>
                    <a:lnTo>
                      <a:pt x="159" y="575"/>
                    </a:lnTo>
                    <a:lnTo>
                      <a:pt x="190" y="536"/>
                    </a:lnTo>
                    <a:lnTo>
                      <a:pt x="229" y="499"/>
                    </a:lnTo>
                    <a:lnTo>
                      <a:pt x="274" y="462"/>
                    </a:lnTo>
                    <a:lnTo>
                      <a:pt x="324" y="427"/>
                    </a:lnTo>
                    <a:lnTo>
                      <a:pt x="378" y="393"/>
                    </a:lnTo>
                    <a:lnTo>
                      <a:pt x="436" y="361"/>
                    </a:lnTo>
                    <a:lnTo>
                      <a:pt x="498" y="330"/>
                    </a:lnTo>
                    <a:lnTo>
                      <a:pt x="563" y="300"/>
                    </a:lnTo>
                    <a:lnTo>
                      <a:pt x="630" y="271"/>
                    </a:lnTo>
                    <a:lnTo>
                      <a:pt x="699" y="244"/>
                    </a:lnTo>
                    <a:lnTo>
                      <a:pt x="769" y="218"/>
                    </a:lnTo>
                    <a:lnTo>
                      <a:pt x="839" y="194"/>
                    </a:lnTo>
                    <a:lnTo>
                      <a:pt x="911" y="171"/>
                    </a:lnTo>
                    <a:lnTo>
                      <a:pt x="981" y="149"/>
                    </a:lnTo>
                    <a:lnTo>
                      <a:pt x="1051" y="129"/>
                    </a:lnTo>
                    <a:lnTo>
                      <a:pt x="1118" y="110"/>
                    </a:lnTo>
                    <a:lnTo>
                      <a:pt x="1185" y="93"/>
                    </a:lnTo>
                    <a:lnTo>
                      <a:pt x="1248" y="76"/>
                    </a:lnTo>
                    <a:lnTo>
                      <a:pt x="1307" y="62"/>
                    </a:lnTo>
                    <a:lnTo>
                      <a:pt x="1363" y="49"/>
                    </a:lnTo>
                    <a:lnTo>
                      <a:pt x="1414" y="37"/>
                    </a:lnTo>
                    <a:lnTo>
                      <a:pt x="1461" y="28"/>
                    </a:lnTo>
                    <a:lnTo>
                      <a:pt x="1502" y="18"/>
                    </a:lnTo>
                    <a:lnTo>
                      <a:pt x="1537" y="12"/>
                    </a:lnTo>
                    <a:lnTo>
                      <a:pt x="1564" y="6"/>
                    </a:lnTo>
                    <a:lnTo>
                      <a:pt x="1585" y="2"/>
                    </a:lnTo>
                    <a:lnTo>
                      <a:pt x="1597" y="1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8">
                <a:extLst>
                  <a:ext uri="{FF2B5EF4-FFF2-40B4-BE49-F238E27FC236}">
                    <a16:creationId xmlns:a16="http://schemas.microsoft.com/office/drawing/2014/main" id="{F4CB557C-3A59-432B-B59B-1F77DE31BA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18010" y="4281701"/>
                <a:ext cx="1501173" cy="1717182"/>
              </a:xfrm>
              <a:custGeom>
                <a:avLst/>
                <a:gdLst>
                  <a:gd name="T0" fmla="*/ 687 w 1653"/>
                  <a:gd name="T1" fmla="*/ 411 h 1892"/>
                  <a:gd name="T2" fmla="*/ 495 w 1653"/>
                  <a:gd name="T3" fmla="*/ 488 h 1892"/>
                  <a:gd name="T4" fmla="*/ 329 w 1653"/>
                  <a:gd name="T5" fmla="*/ 621 h 1892"/>
                  <a:gd name="T6" fmla="*/ 214 w 1653"/>
                  <a:gd name="T7" fmla="*/ 791 h 1892"/>
                  <a:gd name="T8" fmla="*/ 155 w 1653"/>
                  <a:gd name="T9" fmla="*/ 983 h 1892"/>
                  <a:gd name="T10" fmla="*/ 152 w 1653"/>
                  <a:gd name="T11" fmla="*/ 1184 h 1892"/>
                  <a:gd name="T12" fmla="*/ 209 w 1653"/>
                  <a:gd name="T13" fmla="*/ 1381 h 1892"/>
                  <a:gd name="T14" fmla="*/ 325 w 1653"/>
                  <a:gd name="T15" fmla="*/ 1559 h 1892"/>
                  <a:gd name="T16" fmla="*/ 484 w 1653"/>
                  <a:gd name="T17" fmla="*/ 1691 h 1892"/>
                  <a:gd name="T18" fmla="*/ 670 w 1653"/>
                  <a:gd name="T19" fmla="*/ 1769 h 1892"/>
                  <a:gd name="T20" fmla="*/ 870 w 1653"/>
                  <a:gd name="T21" fmla="*/ 1791 h 1892"/>
                  <a:gd name="T22" fmla="*/ 1070 w 1653"/>
                  <a:gd name="T23" fmla="*/ 1754 h 1892"/>
                  <a:gd name="T24" fmla="*/ 1256 w 1653"/>
                  <a:gd name="T25" fmla="*/ 1657 h 1892"/>
                  <a:gd name="T26" fmla="*/ 1406 w 1653"/>
                  <a:gd name="T27" fmla="*/ 1510 h 1892"/>
                  <a:gd name="T28" fmla="*/ 1502 w 1653"/>
                  <a:gd name="T29" fmla="*/ 1331 h 1892"/>
                  <a:gd name="T30" fmla="*/ 1543 w 1653"/>
                  <a:gd name="T31" fmla="*/ 1135 h 1892"/>
                  <a:gd name="T32" fmla="*/ 1526 w 1653"/>
                  <a:gd name="T33" fmla="*/ 934 h 1892"/>
                  <a:gd name="T34" fmla="*/ 1450 w 1653"/>
                  <a:gd name="T35" fmla="*/ 742 h 1892"/>
                  <a:gd name="T36" fmla="*/ 1317 w 1653"/>
                  <a:gd name="T37" fmla="*/ 576 h 1892"/>
                  <a:gd name="T38" fmla="*/ 1147 w 1653"/>
                  <a:gd name="T39" fmla="*/ 462 h 1892"/>
                  <a:gd name="T40" fmla="*/ 955 w 1653"/>
                  <a:gd name="T41" fmla="*/ 402 h 1892"/>
                  <a:gd name="T42" fmla="*/ 51 w 1653"/>
                  <a:gd name="T43" fmla="*/ 0 h 1892"/>
                  <a:gd name="T44" fmla="*/ 89 w 1653"/>
                  <a:gd name="T45" fmla="*/ 6 h 1892"/>
                  <a:gd name="T46" fmla="*/ 193 w 1653"/>
                  <a:gd name="T47" fmla="*/ 27 h 1892"/>
                  <a:gd name="T48" fmla="*/ 345 w 1653"/>
                  <a:gd name="T49" fmla="*/ 62 h 1892"/>
                  <a:gd name="T50" fmla="*/ 534 w 1653"/>
                  <a:gd name="T51" fmla="*/ 109 h 1892"/>
                  <a:gd name="T52" fmla="*/ 742 w 1653"/>
                  <a:gd name="T53" fmla="*/ 171 h 1892"/>
                  <a:gd name="T54" fmla="*/ 954 w 1653"/>
                  <a:gd name="T55" fmla="*/ 244 h 1892"/>
                  <a:gd name="T56" fmla="*/ 1155 w 1653"/>
                  <a:gd name="T57" fmla="*/ 329 h 1892"/>
                  <a:gd name="T58" fmla="*/ 1330 w 1653"/>
                  <a:gd name="T59" fmla="*/ 427 h 1892"/>
                  <a:gd name="T60" fmla="*/ 1462 w 1653"/>
                  <a:gd name="T61" fmla="*/ 537 h 1892"/>
                  <a:gd name="T62" fmla="*/ 1572 w 1653"/>
                  <a:gd name="T63" fmla="*/ 704 h 1892"/>
                  <a:gd name="T64" fmla="*/ 1639 w 1653"/>
                  <a:gd name="T65" fmla="*/ 910 h 1892"/>
                  <a:gd name="T66" fmla="*/ 1650 w 1653"/>
                  <a:gd name="T67" fmla="*/ 1122 h 1892"/>
                  <a:gd name="T68" fmla="*/ 1608 w 1653"/>
                  <a:gd name="T69" fmla="*/ 1330 h 1892"/>
                  <a:gd name="T70" fmla="*/ 1515 w 1653"/>
                  <a:gd name="T71" fmla="*/ 1521 h 1892"/>
                  <a:gd name="T72" fmla="*/ 1371 w 1653"/>
                  <a:gd name="T73" fmla="*/ 1686 h 1892"/>
                  <a:gd name="T74" fmla="*/ 1183 w 1653"/>
                  <a:gd name="T75" fmla="*/ 1810 h 1892"/>
                  <a:gd name="T76" fmla="*/ 977 w 1653"/>
                  <a:gd name="T77" fmla="*/ 1877 h 1892"/>
                  <a:gd name="T78" fmla="*/ 765 w 1653"/>
                  <a:gd name="T79" fmla="*/ 1889 h 1892"/>
                  <a:gd name="T80" fmla="*/ 557 w 1653"/>
                  <a:gd name="T81" fmla="*/ 1847 h 1892"/>
                  <a:gd name="T82" fmla="*/ 366 w 1653"/>
                  <a:gd name="T83" fmla="*/ 1753 h 1892"/>
                  <a:gd name="T84" fmla="*/ 201 w 1653"/>
                  <a:gd name="T85" fmla="*/ 1609 h 1892"/>
                  <a:gd name="T86" fmla="*/ 103 w 1653"/>
                  <a:gd name="T87" fmla="*/ 1459 h 1892"/>
                  <a:gd name="T88" fmla="*/ 47 w 1653"/>
                  <a:gd name="T89" fmla="*/ 1285 h 1892"/>
                  <a:gd name="T90" fmla="*/ 15 w 1653"/>
                  <a:gd name="T91" fmla="*/ 1080 h 1892"/>
                  <a:gd name="T92" fmla="*/ 1 w 1653"/>
                  <a:gd name="T93" fmla="*/ 859 h 1892"/>
                  <a:gd name="T94" fmla="*/ 1 w 1653"/>
                  <a:gd name="T95" fmla="*/ 636 h 1892"/>
                  <a:gd name="T96" fmla="*/ 11 w 1653"/>
                  <a:gd name="T97" fmla="*/ 425 h 1892"/>
                  <a:gd name="T98" fmla="*/ 24 w 1653"/>
                  <a:gd name="T99" fmla="*/ 242 h 1892"/>
                  <a:gd name="T100" fmla="*/ 39 w 1653"/>
                  <a:gd name="T101" fmla="*/ 101 h 1892"/>
                  <a:gd name="T102" fmla="*/ 49 w 1653"/>
                  <a:gd name="T103" fmla="*/ 17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3" h="1892">
                    <a:moveTo>
                      <a:pt x="820" y="394"/>
                    </a:moveTo>
                    <a:lnTo>
                      <a:pt x="754" y="399"/>
                    </a:lnTo>
                    <a:lnTo>
                      <a:pt x="687" y="411"/>
                    </a:lnTo>
                    <a:lnTo>
                      <a:pt x="621" y="430"/>
                    </a:lnTo>
                    <a:lnTo>
                      <a:pt x="557" y="456"/>
                    </a:lnTo>
                    <a:lnTo>
                      <a:pt x="495" y="488"/>
                    </a:lnTo>
                    <a:lnTo>
                      <a:pt x="434" y="527"/>
                    </a:lnTo>
                    <a:lnTo>
                      <a:pt x="379" y="572"/>
                    </a:lnTo>
                    <a:lnTo>
                      <a:pt x="329" y="621"/>
                    </a:lnTo>
                    <a:lnTo>
                      <a:pt x="285" y="674"/>
                    </a:lnTo>
                    <a:lnTo>
                      <a:pt x="247" y="731"/>
                    </a:lnTo>
                    <a:lnTo>
                      <a:pt x="214" y="791"/>
                    </a:lnTo>
                    <a:lnTo>
                      <a:pt x="189" y="853"/>
                    </a:lnTo>
                    <a:lnTo>
                      <a:pt x="169" y="917"/>
                    </a:lnTo>
                    <a:lnTo>
                      <a:pt x="155" y="983"/>
                    </a:lnTo>
                    <a:lnTo>
                      <a:pt x="147" y="1050"/>
                    </a:lnTo>
                    <a:lnTo>
                      <a:pt x="147" y="1116"/>
                    </a:lnTo>
                    <a:lnTo>
                      <a:pt x="152" y="1184"/>
                    </a:lnTo>
                    <a:lnTo>
                      <a:pt x="165" y="1251"/>
                    </a:lnTo>
                    <a:lnTo>
                      <a:pt x="183" y="1316"/>
                    </a:lnTo>
                    <a:lnTo>
                      <a:pt x="209" y="1381"/>
                    </a:lnTo>
                    <a:lnTo>
                      <a:pt x="241" y="1443"/>
                    </a:lnTo>
                    <a:lnTo>
                      <a:pt x="279" y="1504"/>
                    </a:lnTo>
                    <a:lnTo>
                      <a:pt x="325" y="1559"/>
                    </a:lnTo>
                    <a:lnTo>
                      <a:pt x="374" y="1609"/>
                    </a:lnTo>
                    <a:lnTo>
                      <a:pt x="428" y="1653"/>
                    </a:lnTo>
                    <a:lnTo>
                      <a:pt x="484" y="1691"/>
                    </a:lnTo>
                    <a:lnTo>
                      <a:pt x="544" y="1723"/>
                    </a:lnTo>
                    <a:lnTo>
                      <a:pt x="606" y="1749"/>
                    </a:lnTo>
                    <a:lnTo>
                      <a:pt x="670" y="1769"/>
                    </a:lnTo>
                    <a:lnTo>
                      <a:pt x="737" y="1783"/>
                    </a:lnTo>
                    <a:lnTo>
                      <a:pt x="803" y="1789"/>
                    </a:lnTo>
                    <a:lnTo>
                      <a:pt x="870" y="1791"/>
                    </a:lnTo>
                    <a:lnTo>
                      <a:pt x="938" y="1785"/>
                    </a:lnTo>
                    <a:lnTo>
                      <a:pt x="1004" y="1773"/>
                    </a:lnTo>
                    <a:lnTo>
                      <a:pt x="1070" y="1754"/>
                    </a:lnTo>
                    <a:lnTo>
                      <a:pt x="1133" y="1729"/>
                    </a:lnTo>
                    <a:lnTo>
                      <a:pt x="1197" y="1696"/>
                    </a:lnTo>
                    <a:lnTo>
                      <a:pt x="1256" y="1657"/>
                    </a:lnTo>
                    <a:lnTo>
                      <a:pt x="1311" y="1613"/>
                    </a:lnTo>
                    <a:lnTo>
                      <a:pt x="1361" y="1563"/>
                    </a:lnTo>
                    <a:lnTo>
                      <a:pt x="1406" y="1510"/>
                    </a:lnTo>
                    <a:lnTo>
                      <a:pt x="1444" y="1454"/>
                    </a:lnTo>
                    <a:lnTo>
                      <a:pt x="1476" y="1394"/>
                    </a:lnTo>
                    <a:lnTo>
                      <a:pt x="1502" y="1331"/>
                    </a:lnTo>
                    <a:lnTo>
                      <a:pt x="1522" y="1268"/>
                    </a:lnTo>
                    <a:lnTo>
                      <a:pt x="1535" y="1201"/>
                    </a:lnTo>
                    <a:lnTo>
                      <a:pt x="1543" y="1135"/>
                    </a:lnTo>
                    <a:lnTo>
                      <a:pt x="1543" y="1068"/>
                    </a:lnTo>
                    <a:lnTo>
                      <a:pt x="1538" y="1000"/>
                    </a:lnTo>
                    <a:lnTo>
                      <a:pt x="1526" y="934"/>
                    </a:lnTo>
                    <a:lnTo>
                      <a:pt x="1507" y="868"/>
                    </a:lnTo>
                    <a:lnTo>
                      <a:pt x="1483" y="804"/>
                    </a:lnTo>
                    <a:lnTo>
                      <a:pt x="1450" y="742"/>
                    </a:lnTo>
                    <a:lnTo>
                      <a:pt x="1411" y="682"/>
                    </a:lnTo>
                    <a:lnTo>
                      <a:pt x="1365" y="626"/>
                    </a:lnTo>
                    <a:lnTo>
                      <a:pt x="1317" y="576"/>
                    </a:lnTo>
                    <a:lnTo>
                      <a:pt x="1263" y="532"/>
                    </a:lnTo>
                    <a:lnTo>
                      <a:pt x="1206" y="493"/>
                    </a:lnTo>
                    <a:lnTo>
                      <a:pt x="1147" y="462"/>
                    </a:lnTo>
                    <a:lnTo>
                      <a:pt x="1085" y="435"/>
                    </a:lnTo>
                    <a:lnTo>
                      <a:pt x="1020" y="416"/>
                    </a:lnTo>
                    <a:lnTo>
                      <a:pt x="955" y="402"/>
                    </a:lnTo>
                    <a:lnTo>
                      <a:pt x="888" y="395"/>
                    </a:lnTo>
                    <a:lnTo>
                      <a:pt x="820" y="394"/>
                    </a:lnTo>
                    <a:close/>
                    <a:moveTo>
                      <a:pt x="51" y="0"/>
                    </a:moveTo>
                    <a:lnTo>
                      <a:pt x="55" y="0"/>
                    </a:lnTo>
                    <a:lnTo>
                      <a:pt x="69" y="2"/>
                    </a:lnTo>
                    <a:lnTo>
                      <a:pt x="89" y="6"/>
                    </a:lnTo>
                    <a:lnTo>
                      <a:pt x="117" y="12"/>
                    </a:lnTo>
                    <a:lnTo>
                      <a:pt x="151" y="19"/>
                    </a:lnTo>
                    <a:lnTo>
                      <a:pt x="193" y="27"/>
                    </a:lnTo>
                    <a:lnTo>
                      <a:pt x="239" y="37"/>
                    </a:lnTo>
                    <a:lnTo>
                      <a:pt x="290" y="48"/>
                    </a:lnTo>
                    <a:lnTo>
                      <a:pt x="345" y="62"/>
                    </a:lnTo>
                    <a:lnTo>
                      <a:pt x="406" y="77"/>
                    </a:lnTo>
                    <a:lnTo>
                      <a:pt x="468" y="93"/>
                    </a:lnTo>
                    <a:lnTo>
                      <a:pt x="534" y="109"/>
                    </a:lnTo>
                    <a:lnTo>
                      <a:pt x="602" y="128"/>
                    </a:lnTo>
                    <a:lnTo>
                      <a:pt x="672" y="148"/>
                    </a:lnTo>
                    <a:lnTo>
                      <a:pt x="742" y="171"/>
                    </a:lnTo>
                    <a:lnTo>
                      <a:pt x="813" y="194"/>
                    </a:lnTo>
                    <a:lnTo>
                      <a:pt x="884" y="218"/>
                    </a:lnTo>
                    <a:lnTo>
                      <a:pt x="954" y="244"/>
                    </a:lnTo>
                    <a:lnTo>
                      <a:pt x="1024" y="271"/>
                    </a:lnTo>
                    <a:lnTo>
                      <a:pt x="1090" y="299"/>
                    </a:lnTo>
                    <a:lnTo>
                      <a:pt x="1155" y="329"/>
                    </a:lnTo>
                    <a:lnTo>
                      <a:pt x="1217" y="361"/>
                    </a:lnTo>
                    <a:lnTo>
                      <a:pt x="1275" y="394"/>
                    </a:lnTo>
                    <a:lnTo>
                      <a:pt x="1330" y="427"/>
                    </a:lnTo>
                    <a:lnTo>
                      <a:pt x="1379" y="462"/>
                    </a:lnTo>
                    <a:lnTo>
                      <a:pt x="1423" y="499"/>
                    </a:lnTo>
                    <a:lnTo>
                      <a:pt x="1462" y="537"/>
                    </a:lnTo>
                    <a:lnTo>
                      <a:pt x="1495" y="576"/>
                    </a:lnTo>
                    <a:lnTo>
                      <a:pt x="1537" y="639"/>
                    </a:lnTo>
                    <a:lnTo>
                      <a:pt x="1572" y="704"/>
                    </a:lnTo>
                    <a:lnTo>
                      <a:pt x="1600" y="771"/>
                    </a:lnTo>
                    <a:lnTo>
                      <a:pt x="1623" y="840"/>
                    </a:lnTo>
                    <a:lnTo>
                      <a:pt x="1639" y="910"/>
                    </a:lnTo>
                    <a:lnTo>
                      <a:pt x="1649" y="980"/>
                    </a:lnTo>
                    <a:lnTo>
                      <a:pt x="1653" y="1052"/>
                    </a:lnTo>
                    <a:lnTo>
                      <a:pt x="1650" y="1122"/>
                    </a:lnTo>
                    <a:lnTo>
                      <a:pt x="1642" y="1192"/>
                    </a:lnTo>
                    <a:lnTo>
                      <a:pt x="1628" y="1262"/>
                    </a:lnTo>
                    <a:lnTo>
                      <a:pt x="1608" y="1330"/>
                    </a:lnTo>
                    <a:lnTo>
                      <a:pt x="1582" y="1396"/>
                    </a:lnTo>
                    <a:lnTo>
                      <a:pt x="1551" y="1460"/>
                    </a:lnTo>
                    <a:lnTo>
                      <a:pt x="1515" y="1521"/>
                    </a:lnTo>
                    <a:lnTo>
                      <a:pt x="1472" y="1579"/>
                    </a:lnTo>
                    <a:lnTo>
                      <a:pt x="1423" y="1634"/>
                    </a:lnTo>
                    <a:lnTo>
                      <a:pt x="1371" y="1686"/>
                    </a:lnTo>
                    <a:lnTo>
                      <a:pt x="1311" y="1733"/>
                    </a:lnTo>
                    <a:lnTo>
                      <a:pt x="1248" y="1775"/>
                    </a:lnTo>
                    <a:lnTo>
                      <a:pt x="1183" y="1810"/>
                    </a:lnTo>
                    <a:lnTo>
                      <a:pt x="1116" y="1838"/>
                    </a:lnTo>
                    <a:lnTo>
                      <a:pt x="1047" y="1861"/>
                    </a:lnTo>
                    <a:lnTo>
                      <a:pt x="977" y="1877"/>
                    </a:lnTo>
                    <a:lnTo>
                      <a:pt x="907" y="1888"/>
                    </a:lnTo>
                    <a:lnTo>
                      <a:pt x="835" y="1892"/>
                    </a:lnTo>
                    <a:lnTo>
                      <a:pt x="765" y="1889"/>
                    </a:lnTo>
                    <a:lnTo>
                      <a:pt x="695" y="1881"/>
                    </a:lnTo>
                    <a:lnTo>
                      <a:pt x="625" y="1868"/>
                    </a:lnTo>
                    <a:lnTo>
                      <a:pt x="557" y="1847"/>
                    </a:lnTo>
                    <a:lnTo>
                      <a:pt x="491" y="1822"/>
                    </a:lnTo>
                    <a:lnTo>
                      <a:pt x="426" y="1791"/>
                    </a:lnTo>
                    <a:lnTo>
                      <a:pt x="366" y="1753"/>
                    </a:lnTo>
                    <a:lnTo>
                      <a:pt x="306" y="1711"/>
                    </a:lnTo>
                    <a:lnTo>
                      <a:pt x="252" y="1663"/>
                    </a:lnTo>
                    <a:lnTo>
                      <a:pt x="201" y="1609"/>
                    </a:lnTo>
                    <a:lnTo>
                      <a:pt x="154" y="1549"/>
                    </a:lnTo>
                    <a:lnTo>
                      <a:pt x="125" y="1508"/>
                    </a:lnTo>
                    <a:lnTo>
                      <a:pt x="103" y="1459"/>
                    </a:lnTo>
                    <a:lnTo>
                      <a:pt x="81" y="1405"/>
                    </a:lnTo>
                    <a:lnTo>
                      <a:pt x="63" y="1347"/>
                    </a:lnTo>
                    <a:lnTo>
                      <a:pt x="47" y="1285"/>
                    </a:lnTo>
                    <a:lnTo>
                      <a:pt x="35" y="1220"/>
                    </a:lnTo>
                    <a:lnTo>
                      <a:pt x="24" y="1152"/>
                    </a:lnTo>
                    <a:lnTo>
                      <a:pt x="15" y="1080"/>
                    </a:lnTo>
                    <a:lnTo>
                      <a:pt x="9" y="1007"/>
                    </a:lnTo>
                    <a:lnTo>
                      <a:pt x="4" y="934"/>
                    </a:lnTo>
                    <a:lnTo>
                      <a:pt x="1" y="859"/>
                    </a:lnTo>
                    <a:lnTo>
                      <a:pt x="0" y="785"/>
                    </a:lnTo>
                    <a:lnTo>
                      <a:pt x="0" y="709"/>
                    </a:lnTo>
                    <a:lnTo>
                      <a:pt x="1" y="636"/>
                    </a:lnTo>
                    <a:lnTo>
                      <a:pt x="4" y="563"/>
                    </a:lnTo>
                    <a:lnTo>
                      <a:pt x="7" y="493"/>
                    </a:lnTo>
                    <a:lnTo>
                      <a:pt x="11" y="425"/>
                    </a:lnTo>
                    <a:lnTo>
                      <a:pt x="15" y="360"/>
                    </a:lnTo>
                    <a:lnTo>
                      <a:pt x="19" y="299"/>
                    </a:lnTo>
                    <a:lnTo>
                      <a:pt x="24" y="242"/>
                    </a:lnTo>
                    <a:lnTo>
                      <a:pt x="30" y="190"/>
                    </a:lnTo>
                    <a:lnTo>
                      <a:pt x="34" y="143"/>
                    </a:lnTo>
                    <a:lnTo>
                      <a:pt x="39" y="101"/>
                    </a:lnTo>
                    <a:lnTo>
                      <a:pt x="43" y="66"/>
                    </a:lnTo>
                    <a:lnTo>
                      <a:pt x="46" y="37"/>
                    </a:lnTo>
                    <a:lnTo>
                      <a:pt x="49" y="17"/>
                    </a:lnTo>
                    <a:lnTo>
                      <a:pt x="50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17F4CD-1E64-4EB8-98DB-003510180F72}"/>
                </a:ext>
              </a:extLst>
            </p:cNvPr>
            <p:cNvGrpSpPr/>
            <p:nvPr/>
          </p:nvGrpSpPr>
          <p:grpSpPr>
            <a:xfrm>
              <a:off x="5767220" y="2423034"/>
              <a:ext cx="650754" cy="714990"/>
              <a:chOff x="2171700" y="1574800"/>
              <a:chExt cx="739776" cy="812800"/>
            </a:xfrm>
            <a:solidFill>
              <a:schemeClr val="accent1"/>
            </a:solidFill>
          </p:grpSpPr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6433936E-87D5-4817-8BC7-AF4B3C0185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2350" y="1700213"/>
                <a:ext cx="498475" cy="687387"/>
              </a:xfrm>
              <a:custGeom>
                <a:avLst/>
                <a:gdLst>
                  <a:gd name="T0" fmla="*/ 813 w 2197"/>
                  <a:gd name="T1" fmla="*/ 324 h 3032"/>
                  <a:gd name="T2" fmla="*/ 519 w 2197"/>
                  <a:gd name="T3" fmla="*/ 505 h 3032"/>
                  <a:gd name="T4" fmla="*/ 329 w 2197"/>
                  <a:gd name="T5" fmla="*/ 783 h 3032"/>
                  <a:gd name="T6" fmla="*/ 281 w 2197"/>
                  <a:gd name="T7" fmla="*/ 1120 h 3032"/>
                  <a:gd name="T8" fmla="*/ 340 w 2197"/>
                  <a:gd name="T9" fmla="*/ 1390 h 3032"/>
                  <a:gd name="T10" fmla="*/ 449 w 2197"/>
                  <a:gd name="T11" fmla="*/ 1594 h 3032"/>
                  <a:gd name="T12" fmla="*/ 575 w 2197"/>
                  <a:gd name="T13" fmla="*/ 1783 h 3032"/>
                  <a:gd name="T14" fmla="*/ 653 w 2197"/>
                  <a:gd name="T15" fmla="*/ 1996 h 3032"/>
                  <a:gd name="T16" fmla="*/ 700 w 2197"/>
                  <a:gd name="T17" fmla="*/ 2142 h 3032"/>
                  <a:gd name="T18" fmla="*/ 1457 w 2197"/>
                  <a:gd name="T19" fmla="*/ 2178 h 3032"/>
                  <a:gd name="T20" fmla="*/ 1539 w 2197"/>
                  <a:gd name="T21" fmla="*/ 2071 h 3032"/>
                  <a:gd name="T22" fmla="*/ 1581 w 2197"/>
                  <a:gd name="T23" fmla="*/ 1864 h 3032"/>
                  <a:gd name="T24" fmla="*/ 1700 w 2197"/>
                  <a:gd name="T25" fmla="*/ 1666 h 3032"/>
                  <a:gd name="T26" fmla="*/ 1817 w 2197"/>
                  <a:gd name="T27" fmla="*/ 1478 h 3032"/>
                  <a:gd name="T28" fmla="*/ 1902 w 2197"/>
                  <a:gd name="T29" fmla="*/ 1238 h 3032"/>
                  <a:gd name="T30" fmla="*/ 1907 w 2197"/>
                  <a:gd name="T31" fmla="*/ 915 h 3032"/>
                  <a:gd name="T32" fmla="*/ 1769 w 2197"/>
                  <a:gd name="T33" fmla="*/ 606 h 3032"/>
                  <a:gd name="T34" fmla="*/ 1513 w 2197"/>
                  <a:gd name="T35" fmla="*/ 382 h 3032"/>
                  <a:gd name="T36" fmla="*/ 1174 w 2197"/>
                  <a:gd name="T37" fmla="*/ 279 h 3032"/>
                  <a:gd name="T38" fmla="*/ 1362 w 2197"/>
                  <a:gd name="T39" fmla="*/ 32 h 3032"/>
                  <a:gd name="T40" fmla="*/ 1747 w 2197"/>
                  <a:gd name="T41" fmla="*/ 204 h 3032"/>
                  <a:gd name="T42" fmla="*/ 2033 w 2197"/>
                  <a:gd name="T43" fmla="*/ 499 h 3032"/>
                  <a:gd name="T44" fmla="*/ 2182 w 2197"/>
                  <a:gd name="T45" fmla="*/ 883 h 3032"/>
                  <a:gd name="T46" fmla="*/ 2180 w 2197"/>
                  <a:gd name="T47" fmla="*/ 1263 h 3032"/>
                  <a:gd name="T48" fmla="*/ 2095 w 2197"/>
                  <a:gd name="T49" fmla="*/ 1542 h 3032"/>
                  <a:gd name="T50" fmla="*/ 1977 w 2197"/>
                  <a:gd name="T51" fmla="*/ 1752 h 3032"/>
                  <a:gd name="T52" fmla="*/ 1857 w 2197"/>
                  <a:gd name="T53" fmla="*/ 1933 h 3032"/>
                  <a:gd name="T54" fmla="*/ 1816 w 2197"/>
                  <a:gd name="T55" fmla="*/ 2095 h 3032"/>
                  <a:gd name="T56" fmla="*/ 1702 w 2197"/>
                  <a:gd name="T57" fmla="*/ 2328 h 3032"/>
                  <a:gd name="T58" fmla="*/ 1611 w 2197"/>
                  <a:gd name="T59" fmla="*/ 2485 h 3032"/>
                  <a:gd name="T60" fmla="*/ 1603 w 2197"/>
                  <a:gd name="T61" fmla="*/ 2631 h 3032"/>
                  <a:gd name="T62" fmla="*/ 1599 w 2197"/>
                  <a:gd name="T63" fmla="*/ 2699 h 3032"/>
                  <a:gd name="T64" fmla="*/ 1566 w 2197"/>
                  <a:gd name="T65" fmla="*/ 2789 h 3032"/>
                  <a:gd name="T66" fmla="*/ 1452 w 2197"/>
                  <a:gd name="T67" fmla="*/ 2888 h 3032"/>
                  <a:gd name="T68" fmla="*/ 1283 w 2197"/>
                  <a:gd name="T69" fmla="*/ 3010 h 3032"/>
                  <a:gd name="T70" fmla="*/ 965 w 2197"/>
                  <a:gd name="T71" fmla="*/ 3030 h 3032"/>
                  <a:gd name="T72" fmla="*/ 825 w 2197"/>
                  <a:gd name="T73" fmla="*/ 2922 h 3032"/>
                  <a:gd name="T74" fmla="*/ 657 w 2197"/>
                  <a:gd name="T75" fmla="*/ 2823 h 3032"/>
                  <a:gd name="T76" fmla="*/ 602 w 2197"/>
                  <a:gd name="T77" fmla="*/ 2718 h 3032"/>
                  <a:gd name="T78" fmla="*/ 597 w 2197"/>
                  <a:gd name="T79" fmla="*/ 2671 h 3032"/>
                  <a:gd name="T80" fmla="*/ 590 w 2197"/>
                  <a:gd name="T81" fmla="*/ 2546 h 3032"/>
                  <a:gd name="T82" fmla="*/ 582 w 2197"/>
                  <a:gd name="T83" fmla="*/ 2406 h 3032"/>
                  <a:gd name="T84" fmla="*/ 408 w 2197"/>
                  <a:gd name="T85" fmla="*/ 2193 h 3032"/>
                  <a:gd name="T86" fmla="*/ 368 w 2197"/>
                  <a:gd name="T87" fmla="*/ 1991 h 3032"/>
                  <a:gd name="T88" fmla="*/ 268 w 2197"/>
                  <a:gd name="T89" fmla="*/ 1821 h 3032"/>
                  <a:gd name="T90" fmla="*/ 149 w 2197"/>
                  <a:gd name="T91" fmla="*/ 1633 h 3032"/>
                  <a:gd name="T92" fmla="*/ 45 w 2197"/>
                  <a:gd name="T93" fmla="*/ 1384 h 3032"/>
                  <a:gd name="T94" fmla="*/ 0 w 2197"/>
                  <a:gd name="T95" fmla="*/ 1054 h 3032"/>
                  <a:gd name="T96" fmla="*/ 87 w 2197"/>
                  <a:gd name="T97" fmla="*/ 644 h 3032"/>
                  <a:gd name="T98" fmla="*/ 323 w 2197"/>
                  <a:gd name="T99" fmla="*/ 310 h 3032"/>
                  <a:gd name="T100" fmla="*/ 672 w 2197"/>
                  <a:gd name="T101" fmla="*/ 83 h 3032"/>
                  <a:gd name="T102" fmla="*/ 1099 w 2197"/>
                  <a:gd name="T103" fmla="*/ 0 h 3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97" h="3032">
                    <a:moveTo>
                      <a:pt x="1099" y="276"/>
                    </a:moveTo>
                    <a:lnTo>
                      <a:pt x="1024" y="279"/>
                    </a:lnTo>
                    <a:lnTo>
                      <a:pt x="951" y="288"/>
                    </a:lnTo>
                    <a:lnTo>
                      <a:pt x="881" y="304"/>
                    </a:lnTo>
                    <a:lnTo>
                      <a:pt x="813" y="324"/>
                    </a:lnTo>
                    <a:lnTo>
                      <a:pt x="747" y="352"/>
                    </a:lnTo>
                    <a:lnTo>
                      <a:pt x="685" y="383"/>
                    </a:lnTo>
                    <a:lnTo>
                      <a:pt x="626" y="419"/>
                    </a:lnTo>
                    <a:lnTo>
                      <a:pt x="571" y="460"/>
                    </a:lnTo>
                    <a:lnTo>
                      <a:pt x="519" y="505"/>
                    </a:lnTo>
                    <a:lnTo>
                      <a:pt x="471" y="553"/>
                    </a:lnTo>
                    <a:lnTo>
                      <a:pt x="429" y="606"/>
                    </a:lnTo>
                    <a:lnTo>
                      <a:pt x="391" y="662"/>
                    </a:lnTo>
                    <a:lnTo>
                      <a:pt x="358" y="721"/>
                    </a:lnTo>
                    <a:lnTo>
                      <a:pt x="329" y="783"/>
                    </a:lnTo>
                    <a:lnTo>
                      <a:pt x="308" y="848"/>
                    </a:lnTo>
                    <a:lnTo>
                      <a:pt x="292" y="915"/>
                    </a:lnTo>
                    <a:lnTo>
                      <a:pt x="282" y="983"/>
                    </a:lnTo>
                    <a:lnTo>
                      <a:pt x="278" y="1054"/>
                    </a:lnTo>
                    <a:lnTo>
                      <a:pt x="281" y="1120"/>
                    </a:lnTo>
                    <a:lnTo>
                      <a:pt x="286" y="1181"/>
                    </a:lnTo>
                    <a:lnTo>
                      <a:pt x="295" y="1238"/>
                    </a:lnTo>
                    <a:lnTo>
                      <a:pt x="308" y="1292"/>
                    </a:lnTo>
                    <a:lnTo>
                      <a:pt x="323" y="1343"/>
                    </a:lnTo>
                    <a:lnTo>
                      <a:pt x="340" y="1390"/>
                    </a:lnTo>
                    <a:lnTo>
                      <a:pt x="359" y="1435"/>
                    </a:lnTo>
                    <a:lnTo>
                      <a:pt x="380" y="1478"/>
                    </a:lnTo>
                    <a:lnTo>
                      <a:pt x="402" y="1518"/>
                    </a:lnTo>
                    <a:lnTo>
                      <a:pt x="426" y="1557"/>
                    </a:lnTo>
                    <a:lnTo>
                      <a:pt x="449" y="1594"/>
                    </a:lnTo>
                    <a:lnTo>
                      <a:pt x="474" y="1630"/>
                    </a:lnTo>
                    <a:lnTo>
                      <a:pt x="496" y="1665"/>
                    </a:lnTo>
                    <a:lnTo>
                      <a:pt x="523" y="1704"/>
                    </a:lnTo>
                    <a:lnTo>
                      <a:pt x="550" y="1744"/>
                    </a:lnTo>
                    <a:lnTo>
                      <a:pt x="575" y="1783"/>
                    </a:lnTo>
                    <a:lnTo>
                      <a:pt x="597" y="1823"/>
                    </a:lnTo>
                    <a:lnTo>
                      <a:pt x="617" y="1864"/>
                    </a:lnTo>
                    <a:lnTo>
                      <a:pt x="632" y="1906"/>
                    </a:lnTo>
                    <a:lnTo>
                      <a:pt x="645" y="1950"/>
                    </a:lnTo>
                    <a:lnTo>
                      <a:pt x="653" y="1996"/>
                    </a:lnTo>
                    <a:lnTo>
                      <a:pt x="655" y="2044"/>
                    </a:lnTo>
                    <a:lnTo>
                      <a:pt x="658" y="2071"/>
                    </a:lnTo>
                    <a:lnTo>
                      <a:pt x="669" y="2097"/>
                    </a:lnTo>
                    <a:lnTo>
                      <a:pt x="682" y="2121"/>
                    </a:lnTo>
                    <a:lnTo>
                      <a:pt x="700" y="2142"/>
                    </a:lnTo>
                    <a:lnTo>
                      <a:pt x="720" y="2162"/>
                    </a:lnTo>
                    <a:lnTo>
                      <a:pt x="740" y="2178"/>
                    </a:lnTo>
                    <a:lnTo>
                      <a:pt x="759" y="2193"/>
                    </a:lnTo>
                    <a:lnTo>
                      <a:pt x="1438" y="2193"/>
                    </a:lnTo>
                    <a:lnTo>
                      <a:pt x="1457" y="2178"/>
                    </a:lnTo>
                    <a:lnTo>
                      <a:pt x="1478" y="2162"/>
                    </a:lnTo>
                    <a:lnTo>
                      <a:pt x="1498" y="2142"/>
                    </a:lnTo>
                    <a:lnTo>
                      <a:pt x="1515" y="2121"/>
                    </a:lnTo>
                    <a:lnTo>
                      <a:pt x="1529" y="2097"/>
                    </a:lnTo>
                    <a:lnTo>
                      <a:pt x="1539" y="2071"/>
                    </a:lnTo>
                    <a:lnTo>
                      <a:pt x="1542" y="2044"/>
                    </a:lnTo>
                    <a:lnTo>
                      <a:pt x="1545" y="1996"/>
                    </a:lnTo>
                    <a:lnTo>
                      <a:pt x="1553" y="1950"/>
                    </a:lnTo>
                    <a:lnTo>
                      <a:pt x="1565" y="1906"/>
                    </a:lnTo>
                    <a:lnTo>
                      <a:pt x="1581" y="1864"/>
                    </a:lnTo>
                    <a:lnTo>
                      <a:pt x="1600" y="1824"/>
                    </a:lnTo>
                    <a:lnTo>
                      <a:pt x="1623" y="1783"/>
                    </a:lnTo>
                    <a:lnTo>
                      <a:pt x="1647" y="1744"/>
                    </a:lnTo>
                    <a:lnTo>
                      <a:pt x="1673" y="1705"/>
                    </a:lnTo>
                    <a:lnTo>
                      <a:pt x="1700" y="1666"/>
                    </a:lnTo>
                    <a:lnTo>
                      <a:pt x="1724" y="1631"/>
                    </a:lnTo>
                    <a:lnTo>
                      <a:pt x="1748" y="1595"/>
                    </a:lnTo>
                    <a:lnTo>
                      <a:pt x="1772" y="1558"/>
                    </a:lnTo>
                    <a:lnTo>
                      <a:pt x="1796" y="1518"/>
                    </a:lnTo>
                    <a:lnTo>
                      <a:pt x="1817" y="1478"/>
                    </a:lnTo>
                    <a:lnTo>
                      <a:pt x="1839" y="1435"/>
                    </a:lnTo>
                    <a:lnTo>
                      <a:pt x="1858" y="1390"/>
                    </a:lnTo>
                    <a:lnTo>
                      <a:pt x="1875" y="1343"/>
                    </a:lnTo>
                    <a:lnTo>
                      <a:pt x="1890" y="1292"/>
                    </a:lnTo>
                    <a:lnTo>
                      <a:pt x="1902" y="1238"/>
                    </a:lnTo>
                    <a:lnTo>
                      <a:pt x="1911" y="1181"/>
                    </a:lnTo>
                    <a:lnTo>
                      <a:pt x="1917" y="1120"/>
                    </a:lnTo>
                    <a:lnTo>
                      <a:pt x="1919" y="1054"/>
                    </a:lnTo>
                    <a:lnTo>
                      <a:pt x="1916" y="983"/>
                    </a:lnTo>
                    <a:lnTo>
                      <a:pt x="1907" y="915"/>
                    </a:lnTo>
                    <a:lnTo>
                      <a:pt x="1890" y="847"/>
                    </a:lnTo>
                    <a:lnTo>
                      <a:pt x="1868" y="783"/>
                    </a:lnTo>
                    <a:lnTo>
                      <a:pt x="1841" y="721"/>
                    </a:lnTo>
                    <a:lnTo>
                      <a:pt x="1807" y="661"/>
                    </a:lnTo>
                    <a:lnTo>
                      <a:pt x="1769" y="606"/>
                    </a:lnTo>
                    <a:lnTo>
                      <a:pt x="1726" y="553"/>
                    </a:lnTo>
                    <a:lnTo>
                      <a:pt x="1679" y="505"/>
                    </a:lnTo>
                    <a:lnTo>
                      <a:pt x="1628" y="460"/>
                    </a:lnTo>
                    <a:lnTo>
                      <a:pt x="1572" y="418"/>
                    </a:lnTo>
                    <a:lnTo>
                      <a:pt x="1513" y="382"/>
                    </a:lnTo>
                    <a:lnTo>
                      <a:pt x="1451" y="352"/>
                    </a:lnTo>
                    <a:lnTo>
                      <a:pt x="1385" y="324"/>
                    </a:lnTo>
                    <a:lnTo>
                      <a:pt x="1317" y="304"/>
                    </a:lnTo>
                    <a:lnTo>
                      <a:pt x="1246" y="288"/>
                    </a:lnTo>
                    <a:lnTo>
                      <a:pt x="1174" y="279"/>
                    </a:lnTo>
                    <a:lnTo>
                      <a:pt x="1099" y="276"/>
                    </a:lnTo>
                    <a:close/>
                    <a:moveTo>
                      <a:pt x="1099" y="0"/>
                    </a:moveTo>
                    <a:lnTo>
                      <a:pt x="1188" y="3"/>
                    </a:lnTo>
                    <a:lnTo>
                      <a:pt x="1277" y="15"/>
                    </a:lnTo>
                    <a:lnTo>
                      <a:pt x="1362" y="32"/>
                    </a:lnTo>
                    <a:lnTo>
                      <a:pt x="1446" y="54"/>
                    </a:lnTo>
                    <a:lnTo>
                      <a:pt x="1525" y="83"/>
                    </a:lnTo>
                    <a:lnTo>
                      <a:pt x="1603" y="118"/>
                    </a:lnTo>
                    <a:lnTo>
                      <a:pt x="1676" y="159"/>
                    </a:lnTo>
                    <a:lnTo>
                      <a:pt x="1747" y="204"/>
                    </a:lnTo>
                    <a:lnTo>
                      <a:pt x="1813" y="255"/>
                    </a:lnTo>
                    <a:lnTo>
                      <a:pt x="1875" y="310"/>
                    </a:lnTo>
                    <a:lnTo>
                      <a:pt x="1932" y="368"/>
                    </a:lnTo>
                    <a:lnTo>
                      <a:pt x="1985" y="433"/>
                    </a:lnTo>
                    <a:lnTo>
                      <a:pt x="2033" y="499"/>
                    </a:lnTo>
                    <a:lnTo>
                      <a:pt x="2075" y="570"/>
                    </a:lnTo>
                    <a:lnTo>
                      <a:pt x="2111" y="644"/>
                    </a:lnTo>
                    <a:lnTo>
                      <a:pt x="2140" y="722"/>
                    </a:lnTo>
                    <a:lnTo>
                      <a:pt x="2165" y="801"/>
                    </a:lnTo>
                    <a:lnTo>
                      <a:pt x="2182" y="883"/>
                    </a:lnTo>
                    <a:lnTo>
                      <a:pt x="2194" y="968"/>
                    </a:lnTo>
                    <a:lnTo>
                      <a:pt x="2197" y="1054"/>
                    </a:lnTo>
                    <a:lnTo>
                      <a:pt x="2195" y="1128"/>
                    </a:lnTo>
                    <a:lnTo>
                      <a:pt x="2189" y="1197"/>
                    </a:lnTo>
                    <a:lnTo>
                      <a:pt x="2180" y="1263"/>
                    </a:lnTo>
                    <a:lnTo>
                      <a:pt x="2168" y="1326"/>
                    </a:lnTo>
                    <a:lnTo>
                      <a:pt x="2153" y="1384"/>
                    </a:lnTo>
                    <a:lnTo>
                      <a:pt x="2136" y="1440"/>
                    </a:lnTo>
                    <a:lnTo>
                      <a:pt x="2116" y="1493"/>
                    </a:lnTo>
                    <a:lnTo>
                      <a:pt x="2095" y="1542"/>
                    </a:lnTo>
                    <a:lnTo>
                      <a:pt x="2072" y="1588"/>
                    </a:lnTo>
                    <a:lnTo>
                      <a:pt x="2050" y="1632"/>
                    </a:lnTo>
                    <a:lnTo>
                      <a:pt x="2025" y="1675"/>
                    </a:lnTo>
                    <a:lnTo>
                      <a:pt x="2001" y="1714"/>
                    </a:lnTo>
                    <a:lnTo>
                      <a:pt x="1977" y="1752"/>
                    </a:lnTo>
                    <a:lnTo>
                      <a:pt x="1953" y="1787"/>
                    </a:lnTo>
                    <a:lnTo>
                      <a:pt x="1929" y="1820"/>
                    </a:lnTo>
                    <a:lnTo>
                      <a:pt x="1902" y="1862"/>
                    </a:lnTo>
                    <a:lnTo>
                      <a:pt x="1877" y="1899"/>
                    </a:lnTo>
                    <a:lnTo>
                      <a:pt x="1857" y="1933"/>
                    </a:lnTo>
                    <a:lnTo>
                      <a:pt x="1841" y="1963"/>
                    </a:lnTo>
                    <a:lnTo>
                      <a:pt x="1830" y="1991"/>
                    </a:lnTo>
                    <a:lnTo>
                      <a:pt x="1822" y="2019"/>
                    </a:lnTo>
                    <a:lnTo>
                      <a:pt x="1819" y="2044"/>
                    </a:lnTo>
                    <a:lnTo>
                      <a:pt x="1816" y="2095"/>
                    </a:lnTo>
                    <a:lnTo>
                      <a:pt x="1806" y="2145"/>
                    </a:lnTo>
                    <a:lnTo>
                      <a:pt x="1790" y="2193"/>
                    </a:lnTo>
                    <a:lnTo>
                      <a:pt x="1766" y="2240"/>
                    </a:lnTo>
                    <a:lnTo>
                      <a:pt x="1738" y="2285"/>
                    </a:lnTo>
                    <a:lnTo>
                      <a:pt x="1702" y="2328"/>
                    </a:lnTo>
                    <a:lnTo>
                      <a:pt x="1662" y="2369"/>
                    </a:lnTo>
                    <a:lnTo>
                      <a:pt x="1615" y="2406"/>
                    </a:lnTo>
                    <a:lnTo>
                      <a:pt x="1614" y="2429"/>
                    </a:lnTo>
                    <a:lnTo>
                      <a:pt x="1613" y="2456"/>
                    </a:lnTo>
                    <a:lnTo>
                      <a:pt x="1611" y="2485"/>
                    </a:lnTo>
                    <a:lnTo>
                      <a:pt x="1609" y="2515"/>
                    </a:lnTo>
                    <a:lnTo>
                      <a:pt x="1607" y="2546"/>
                    </a:lnTo>
                    <a:lnTo>
                      <a:pt x="1606" y="2576"/>
                    </a:lnTo>
                    <a:lnTo>
                      <a:pt x="1604" y="2605"/>
                    </a:lnTo>
                    <a:lnTo>
                      <a:pt x="1603" y="2631"/>
                    </a:lnTo>
                    <a:lnTo>
                      <a:pt x="1601" y="2653"/>
                    </a:lnTo>
                    <a:lnTo>
                      <a:pt x="1600" y="2671"/>
                    </a:lnTo>
                    <a:lnTo>
                      <a:pt x="1600" y="2682"/>
                    </a:lnTo>
                    <a:lnTo>
                      <a:pt x="1599" y="2685"/>
                    </a:lnTo>
                    <a:lnTo>
                      <a:pt x="1599" y="2699"/>
                    </a:lnTo>
                    <a:lnTo>
                      <a:pt x="1597" y="2715"/>
                    </a:lnTo>
                    <a:lnTo>
                      <a:pt x="1592" y="2732"/>
                    </a:lnTo>
                    <a:lnTo>
                      <a:pt x="1587" y="2750"/>
                    </a:lnTo>
                    <a:lnTo>
                      <a:pt x="1578" y="2770"/>
                    </a:lnTo>
                    <a:lnTo>
                      <a:pt x="1566" y="2789"/>
                    </a:lnTo>
                    <a:lnTo>
                      <a:pt x="1552" y="2809"/>
                    </a:lnTo>
                    <a:lnTo>
                      <a:pt x="1533" y="2831"/>
                    </a:lnTo>
                    <a:lnTo>
                      <a:pt x="1511" y="2850"/>
                    </a:lnTo>
                    <a:lnTo>
                      <a:pt x="1483" y="2870"/>
                    </a:lnTo>
                    <a:lnTo>
                      <a:pt x="1452" y="2888"/>
                    </a:lnTo>
                    <a:lnTo>
                      <a:pt x="1415" y="2906"/>
                    </a:lnTo>
                    <a:lnTo>
                      <a:pt x="1372" y="2922"/>
                    </a:lnTo>
                    <a:lnTo>
                      <a:pt x="1347" y="2953"/>
                    </a:lnTo>
                    <a:lnTo>
                      <a:pt x="1317" y="2983"/>
                    </a:lnTo>
                    <a:lnTo>
                      <a:pt x="1283" y="3010"/>
                    </a:lnTo>
                    <a:lnTo>
                      <a:pt x="1259" y="3022"/>
                    </a:lnTo>
                    <a:lnTo>
                      <a:pt x="1233" y="3030"/>
                    </a:lnTo>
                    <a:lnTo>
                      <a:pt x="1205" y="3032"/>
                    </a:lnTo>
                    <a:lnTo>
                      <a:pt x="992" y="3032"/>
                    </a:lnTo>
                    <a:lnTo>
                      <a:pt x="965" y="3030"/>
                    </a:lnTo>
                    <a:lnTo>
                      <a:pt x="939" y="3022"/>
                    </a:lnTo>
                    <a:lnTo>
                      <a:pt x="915" y="3010"/>
                    </a:lnTo>
                    <a:lnTo>
                      <a:pt x="881" y="2983"/>
                    </a:lnTo>
                    <a:lnTo>
                      <a:pt x="850" y="2953"/>
                    </a:lnTo>
                    <a:lnTo>
                      <a:pt x="825" y="2922"/>
                    </a:lnTo>
                    <a:lnTo>
                      <a:pt x="780" y="2904"/>
                    </a:lnTo>
                    <a:lnTo>
                      <a:pt x="741" y="2886"/>
                    </a:lnTo>
                    <a:lnTo>
                      <a:pt x="707" y="2866"/>
                    </a:lnTo>
                    <a:lnTo>
                      <a:pt x="680" y="2844"/>
                    </a:lnTo>
                    <a:lnTo>
                      <a:pt x="657" y="2823"/>
                    </a:lnTo>
                    <a:lnTo>
                      <a:pt x="639" y="2800"/>
                    </a:lnTo>
                    <a:lnTo>
                      <a:pt x="626" y="2779"/>
                    </a:lnTo>
                    <a:lnTo>
                      <a:pt x="614" y="2757"/>
                    </a:lnTo>
                    <a:lnTo>
                      <a:pt x="607" y="2737"/>
                    </a:lnTo>
                    <a:lnTo>
                      <a:pt x="602" y="2718"/>
                    </a:lnTo>
                    <a:lnTo>
                      <a:pt x="599" y="2701"/>
                    </a:lnTo>
                    <a:lnTo>
                      <a:pt x="598" y="2685"/>
                    </a:lnTo>
                    <a:lnTo>
                      <a:pt x="598" y="2685"/>
                    </a:lnTo>
                    <a:lnTo>
                      <a:pt x="598" y="2682"/>
                    </a:lnTo>
                    <a:lnTo>
                      <a:pt x="597" y="2671"/>
                    </a:lnTo>
                    <a:lnTo>
                      <a:pt x="596" y="2653"/>
                    </a:lnTo>
                    <a:lnTo>
                      <a:pt x="595" y="2631"/>
                    </a:lnTo>
                    <a:lnTo>
                      <a:pt x="594" y="2605"/>
                    </a:lnTo>
                    <a:lnTo>
                      <a:pt x="592" y="2576"/>
                    </a:lnTo>
                    <a:lnTo>
                      <a:pt x="590" y="2546"/>
                    </a:lnTo>
                    <a:lnTo>
                      <a:pt x="588" y="2515"/>
                    </a:lnTo>
                    <a:lnTo>
                      <a:pt x="587" y="2485"/>
                    </a:lnTo>
                    <a:lnTo>
                      <a:pt x="585" y="2456"/>
                    </a:lnTo>
                    <a:lnTo>
                      <a:pt x="584" y="2429"/>
                    </a:lnTo>
                    <a:lnTo>
                      <a:pt x="582" y="2406"/>
                    </a:lnTo>
                    <a:lnTo>
                      <a:pt x="536" y="2369"/>
                    </a:lnTo>
                    <a:lnTo>
                      <a:pt x="495" y="2328"/>
                    </a:lnTo>
                    <a:lnTo>
                      <a:pt x="460" y="2285"/>
                    </a:lnTo>
                    <a:lnTo>
                      <a:pt x="432" y="2240"/>
                    </a:lnTo>
                    <a:lnTo>
                      <a:pt x="408" y="2193"/>
                    </a:lnTo>
                    <a:lnTo>
                      <a:pt x="392" y="2145"/>
                    </a:lnTo>
                    <a:lnTo>
                      <a:pt x="382" y="2095"/>
                    </a:lnTo>
                    <a:lnTo>
                      <a:pt x="378" y="2044"/>
                    </a:lnTo>
                    <a:lnTo>
                      <a:pt x="376" y="2019"/>
                    </a:lnTo>
                    <a:lnTo>
                      <a:pt x="368" y="1991"/>
                    </a:lnTo>
                    <a:lnTo>
                      <a:pt x="357" y="1963"/>
                    </a:lnTo>
                    <a:lnTo>
                      <a:pt x="341" y="1933"/>
                    </a:lnTo>
                    <a:lnTo>
                      <a:pt x="320" y="1899"/>
                    </a:lnTo>
                    <a:lnTo>
                      <a:pt x="297" y="1862"/>
                    </a:lnTo>
                    <a:lnTo>
                      <a:pt x="268" y="1821"/>
                    </a:lnTo>
                    <a:lnTo>
                      <a:pt x="245" y="1788"/>
                    </a:lnTo>
                    <a:lnTo>
                      <a:pt x="222" y="1752"/>
                    </a:lnTo>
                    <a:lnTo>
                      <a:pt x="197" y="1714"/>
                    </a:lnTo>
                    <a:lnTo>
                      <a:pt x="173" y="1675"/>
                    </a:lnTo>
                    <a:lnTo>
                      <a:pt x="149" y="1633"/>
                    </a:lnTo>
                    <a:lnTo>
                      <a:pt x="125" y="1588"/>
                    </a:lnTo>
                    <a:lnTo>
                      <a:pt x="102" y="1542"/>
                    </a:lnTo>
                    <a:lnTo>
                      <a:pt x="82" y="1493"/>
                    </a:lnTo>
                    <a:lnTo>
                      <a:pt x="62" y="1440"/>
                    </a:lnTo>
                    <a:lnTo>
                      <a:pt x="45" y="1384"/>
                    </a:lnTo>
                    <a:lnTo>
                      <a:pt x="30" y="1326"/>
                    </a:lnTo>
                    <a:lnTo>
                      <a:pt x="17" y="1263"/>
                    </a:lnTo>
                    <a:lnTo>
                      <a:pt x="8" y="1197"/>
                    </a:lnTo>
                    <a:lnTo>
                      <a:pt x="3" y="1128"/>
                    </a:lnTo>
                    <a:lnTo>
                      <a:pt x="0" y="1054"/>
                    </a:lnTo>
                    <a:lnTo>
                      <a:pt x="4" y="968"/>
                    </a:lnTo>
                    <a:lnTo>
                      <a:pt x="15" y="883"/>
                    </a:lnTo>
                    <a:lnTo>
                      <a:pt x="32" y="801"/>
                    </a:lnTo>
                    <a:lnTo>
                      <a:pt x="57" y="722"/>
                    </a:lnTo>
                    <a:lnTo>
                      <a:pt x="87" y="644"/>
                    </a:lnTo>
                    <a:lnTo>
                      <a:pt x="123" y="570"/>
                    </a:lnTo>
                    <a:lnTo>
                      <a:pt x="165" y="499"/>
                    </a:lnTo>
                    <a:lnTo>
                      <a:pt x="213" y="433"/>
                    </a:lnTo>
                    <a:lnTo>
                      <a:pt x="266" y="368"/>
                    </a:lnTo>
                    <a:lnTo>
                      <a:pt x="323" y="310"/>
                    </a:lnTo>
                    <a:lnTo>
                      <a:pt x="385" y="255"/>
                    </a:lnTo>
                    <a:lnTo>
                      <a:pt x="451" y="204"/>
                    </a:lnTo>
                    <a:lnTo>
                      <a:pt x="521" y="159"/>
                    </a:lnTo>
                    <a:lnTo>
                      <a:pt x="595" y="118"/>
                    </a:lnTo>
                    <a:lnTo>
                      <a:pt x="672" y="83"/>
                    </a:lnTo>
                    <a:lnTo>
                      <a:pt x="753" y="54"/>
                    </a:lnTo>
                    <a:lnTo>
                      <a:pt x="836" y="32"/>
                    </a:lnTo>
                    <a:lnTo>
                      <a:pt x="921" y="15"/>
                    </a:lnTo>
                    <a:lnTo>
                      <a:pt x="1009" y="3"/>
                    </a:lnTo>
                    <a:lnTo>
                      <a:pt x="10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6D69E2D3-7132-4B57-9F5A-6AECA1A0D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5713" y="1574800"/>
                <a:ext cx="31750" cy="79375"/>
              </a:xfrm>
              <a:custGeom>
                <a:avLst/>
                <a:gdLst>
                  <a:gd name="T0" fmla="*/ 69 w 138"/>
                  <a:gd name="T1" fmla="*/ 0 h 344"/>
                  <a:gd name="T2" fmla="*/ 69 w 138"/>
                  <a:gd name="T3" fmla="*/ 0 h 344"/>
                  <a:gd name="T4" fmla="*/ 87 w 138"/>
                  <a:gd name="T5" fmla="*/ 3 h 344"/>
                  <a:gd name="T6" fmla="*/ 104 w 138"/>
                  <a:gd name="T7" fmla="*/ 9 h 344"/>
                  <a:gd name="T8" fmla="*/ 118 w 138"/>
                  <a:gd name="T9" fmla="*/ 21 h 344"/>
                  <a:gd name="T10" fmla="*/ 129 w 138"/>
                  <a:gd name="T11" fmla="*/ 34 h 344"/>
                  <a:gd name="T12" fmla="*/ 136 w 138"/>
                  <a:gd name="T13" fmla="*/ 51 h 344"/>
                  <a:gd name="T14" fmla="*/ 138 w 138"/>
                  <a:gd name="T15" fmla="*/ 69 h 344"/>
                  <a:gd name="T16" fmla="*/ 138 w 138"/>
                  <a:gd name="T17" fmla="*/ 275 h 344"/>
                  <a:gd name="T18" fmla="*/ 136 w 138"/>
                  <a:gd name="T19" fmla="*/ 294 h 344"/>
                  <a:gd name="T20" fmla="*/ 129 w 138"/>
                  <a:gd name="T21" fmla="*/ 310 h 344"/>
                  <a:gd name="T22" fmla="*/ 118 w 138"/>
                  <a:gd name="T23" fmla="*/ 325 h 344"/>
                  <a:gd name="T24" fmla="*/ 104 w 138"/>
                  <a:gd name="T25" fmla="*/ 335 h 344"/>
                  <a:gd name="T26" fmla="*/ 87 w 138"/>
                  <a:gd name="T27" fmla="*/ 342 h 344"/>
                  <a:gd name="T28" fmla="*/ 69 w 138"/>
                  <a:gd name="T29" fmla="*/ 344 h 344"/>
                  <a:gd name="T30" fmla="*/ 51 w 138"/>
                  <a:gd name="T31" fmla="*/ 342 h 344"/>
                  <a:gd name="T32" fmla="*/ 34 w 138"/>
                  <a:gd name="T33" fmla="*/ 335 h 344"/>
                  <a:gd name="T34" fmla="*/ 20 w 138"/>
                  <a:gd name="T35" fmla="*/ 325 h 344"/>
                  <a:gd name="T36" fmla="*/ 9 w 138"/>
                  <a:gd name="T37" fmla="*/ 310 h 344"/>
                  <a:gd name="T38" fmla="*/ 2 w 138"/>
                  <a:gd name="T39" fmla="*/ 294 h 344"/>
                  <a:gd name="T40" fmla="*/ 0 w 138"/>
                  <a:gd name="T41" fmla="*/ 275 h 344"/>
                  <a:gd name="T42" fmla="*/ 0 w 138"/>
                  <a:gd name="T43" fmla="*/ 69 h 344"/>
                  <a:gd name="T44" fmla="*/ 2 w 138"/>
                  <a:gd name="T45" fmla="*/ 51 h 344"/>
                  <a:gd name="T46" fmla="*/ 9 w 138"/>
                  <a:gd name="T47" fmla="*/ 34 h 344"/>
                  <a:gd name="T48" fmla="*/ 20 w 138"/>
                  <a:gd name="T49" fmla="*/ 21 h 344"/>
                  <a:gd name="T50" fmla="*/ 34 w 138"/>
                  <a:gd name="T51" fmla="*/ 9 h 344"/>
                  <a:gd name="T52" fmla="*/ 51 w 138"/>
                  <a:gd name="T53" fmla="*/ 3 h 344"/>
                  <a:gd name="T54" fmla="*/ 69 w 138"/>
                  <a:gd name="T5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344">
                    <a:moveTo>
                      <a:pt x="69" y="0"/>
                    </a:moveTo>
                    <a:lnTo>
                      <a:pt x="69" y="0"/>
                    </a:lnTo>
                    <a:lnTo>
                      <a:pt x="87" y="3"/>
                    </a:lnTo>
                    <a:lnTo>
                      <a:pt x="104" y="9"/>
                    </a:lnTo>
                    <a:lnTo>
                      <a:pt x="118" y="21"/>
                    </a:lnTo>
                    <a:lnTo>
                      <a:pt x="129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275"/>
                    </a:lnTo>
                    <a:lnTo>
                      <a:pt x="136" y="294"/>
                    </a:lnTo>
                    <a:lnTo>
                      <a:pt x="129" y="310"/>
                    </a:lnTo>
                    <a:lnTo>
                      <a:pt x="118" y="325"/>
                    </a:lnTo>
                    <a:lnTo>
                      <a:pt x="104" y="335"/>
                    </a:lnTo>
                    <a:lnTo>
                      <a:pt x="87" y="342"/>
                    </a:lnTo>
                    <a:lnTo>
                      <a:pt x="69" y="344"/>
                    </a:lnTo>
                    <a:lnTo>
                      <a:pt x="51" y="342"/>
                    </a:lnTo>
                    <a:lnTo>
                      <a:pt x="34" y="335"/>
                    </a:lnTo>
                    <a:lnTo>
                      <a:pt x="20" y="325"/>
                    </a:lnTo>
                    <a:lnTo>
                      <a:pt x="9" y="310"/>
                    </a:lnTo>
                    <a:lnTo>
                      <a:pt x="2" y="294"/>
                    </a:lnTo>
                    <a:lnTo>
                      <a:pt x="0" y="27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9C7A3591-DA04-4A1B-85EB-403389DDB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500" y="1622425"/>
                <a:ext cx="53975" cy="71437"/>
              </a:xfrm>
              <a:custGeom>
                <a:avLst/>
                <a:gdLst>
                  <a:gd name="T0" fmla="*/ 69 w 243"/>
                  <a:gd name="T1" fmla="*/ 0 h 317"/>
                  <a:gd name="T2" fmla="*/ 87 w 243"/>
                  <a:gd name="T3" fmla="*/ 2 h 317"/>
                  <a:gd name="T4" fmla="*/ 103 w 243"/>
                  <a:gd name="T5" fmla="*/ 9 h 317"/>
                  <a:gd name="T6" fmla="*/ 118 w 243"/>
                  <a:gd name="T7" fmla="*/ 20 h 317"/>
                  <a:gd name="T8" fmla="*/ 129 w 243"/>
                  <a:gd name="T9" fmla="*/ 34 h 317"/>
                  <a:gd name="T10" fmla="*/ 233 w 243"/>
                  <a:gd name="T11" fmla="*/ 214 h 317"/>
                  <a:gd name="T12" fmla="*/ 240 w 243"/>
                  <a:gd name="T13" fmla="*/ 230 h 317"/>
                  <a:gd name="T14" fmla="*/ 243 w 243"/>
                  <a:gd name="T15" fmla="*/ 248 h 317"/>
                  <a:gd name="T16" fmla="*/ 240 w 243"/>
                  <a:gd name="T17" fmla="*/ 265 h 317"/>
                  <a:gd name="T18" fmla="*/ 233 w 243"/>
                  <a:gd name="T19" fmla="*/ 282 h 317"/>
                  <a:gd name="T20" fmla="*/ 223 w 243"/>
                  <a:gd name="T21" fmla="*/ 297 h 317"/>
                  <a:gd name="T22" fmla="*/ 209 w 243"/>
                  <a:gd name="T23" fmla="*/ 308 h 317"/>
                  <a:gd name="T24" fmla="*/ 191 w 243"/>
                  <a:gd name="T25" fmla="*/ 315 h 317"/>
                  <a:gd name="T26" fmla="*/ 173 w 243"/>
                  <a:gd name="T27" fmla="*/ 317 h 317"/>
                  <a:gd name="T28" fmla="*/ 155 w 243"/>
                  <a:gd name="T29" fmla="*/ 315 h 317"/>
                  <a:gd name="T30" fmla="*/ 139 w 243"/>
                  <a:gd name="T31" fmla="*/ 308 h 317"/>
                  <a:gd name="T32" fmla="*/ 125 w 243"/>
                  <a:gd name="T33" fmla="*/ 297 h 317"/>
                  <a:gd name="T34" fmla="*/ 113 w 243"/>
                  <a:gd name="T35" fmla="*/ 282 h 317"/>
                  <a:gd name="T36" fmla="*/ 9 w 243"/>
                  <a:gd name="T37" fmla="*/ 103 h 317"/>
                  <a:gd name="T38" fmla="*/ 2 w 243"/>
                  <a:gd name="T39" fmla="*/ 86 h 317"/>
                  <a:gd name="T40" fmla="*/ 0 w 243"/>
                  <a:gd name="T41" fmla="*/ 68 h 317"/>
                  <a:gd name="T42" fmla="*/ 2 w 243"/>
                  <a:gd name="T43" fmla="*/ 51 h 317"/>
                  <a:gd name="T44" fmla="*/ 9 w 243"/>
                  <a:gd name="T45" fmla="*/ 34 h 317"/>
                  <a:gd name="T46" fmla="*/ 20 w 243"/>
                  <a:gd name="T47" fmla="*/ 21 h 317"/>
                  <a:gd name="T48" fmla="*/ 34 w 243"/>
                  <a:gd name="T49" fmla="*/ 10 h 317"/>
                  <a:gd name="T50" fmla="*/ 52 w 243"/>
                  <a:gd name="T51" fmla="*/ 2 h 317"/>
                  <a:gd name="T52" fmla="*/ 69 w 243"/>
                  <a:gd name="T5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7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8" y="20"/>
                    </a:lnTo>
                    <a:lnTo>
                      <a:pt x="129" y="34"/>
                    </a:lnTo>
                    <a:lnTo>
                      <a:pt x="233" y="214"/>
                    </a:lnTo>
                    <a:lnTo>
                      <a:pt x="240" y="230"/>
                    </a:lnTo>
                    <a:lnTo>
                      <a:pt x="243" y="248"/>
                    </a:lnTo>
                    <a:lnTo>
                      <a:pt x="240" y="265"/>
                    </a:lnTo>
                    <a:lnTo>
                      <a:pt x="233" y="282"/>
                    </a:lnTo>
                    <a:lnTo>
                      <a:pt x="223" y="297"/>
                    </a:lnTo>
                    <a:lnTo>
                      <a:pt x="209" y="308"/>
                    </a:lnTo>
                    <a:lnTo>
                      <a:pt x="191" y="315"/>
                    </a:lnTo>
                    <a:lnTo>
                      <a:pt x="173" y="317"/>
                    </a:lnTo>
                    <a:lnTo>
                      <a:pt x="155" y="315"/>
                    </a:lnTo>
                    <a:lnTo>
                      <a:pt x="139" y="308"/>
                    </a:lnTo>
                    <a:lnTo>
                      <a:pt x="125" y="297"/>
                    </a:lnTo>
                    <a:lnTo>
                      <a:pt x="113" y="282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2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3C0AB8BD-6437-4914-B837-FDC8D58A1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325" y="1751013"/>
                <a:ext cx="71438" cy="55562"/>
              </a:xfrm>
              <a:custGeom>
                <a:avLst/>
                <a:gdLst>
                  <a:gd name="T0" fmla="*/ 69 w 319"/>
                  <a:gd name="T1" fmla="*/ 0 h 241"/>
                  <a:gd name="T2" fmla="*/ 86 w 319"/>
                  <a:gd name="T3" fmla="*/ 3 h 241"/>
                  <a:gd name="T4" fmla="*/ 104 w 319"/>
                  <a:gd name="T5" fmla="*/ 9 h 241"/>
                  <a:gd name="T6" fmla="*/ 285 w 319"/>
                  <a:gd name="T7" fmla="*/ 112 h 241"/>
                  <a:gd name="T8" fmla="*/ 299 w 319"/>
                  <a:gd name="T9" fmla="*/ 124 h 241"/>
                  <a:gd name="T10" fmla="*/ 310 w 319"/>
                  <a:gd name="T11" fmla="*/ 138 h 241"/>
                  <a:gd name="T12" fmla="*/ 316 w 319"/>
                  <a:gd name="T13" fmla="*/ 155 h 241"/>
                  <a:gd name="T14" fmla="*/ 319 w 319"/>
                  <a:gd name="T15" fmla="*/ 172 h 241"/>
                  <a:gd name="T16" fmla="*/ 316 w 319"/>
                  <a:gd name="T17" fmla="*/ 190 h 241"/>
                  <a:gd name="T18" fmla="*/ 310 w 319"/>
                  <a:gd name="T19" fmla="*/ 206 h 241"/>
                  <a:gd name="T20" fmla="*/ 298 w 319"/>
                  <a:gd name="T21" fmla="*/ 221 h 241"/>
                  <a:gd name="T22" fmla="*/ 283 w 319"/>
                  <a:gd name="T23" fmla="*/ 232 h 241"/>
                  <a:gd name="T24" fmla="*/ 266 w 319"/>
                  <a:gd name="T25" fmla="*/ 239 h 241"/>
                  <a:gd name="T26" fmla="*/ 249 w 319"/>
                  <a:gd name="T27" fmla="*/ 241 h 241"/>
                  <a:gd name="T28" fmla="*/ 231 w 319"/>
                  <a:gd name="T29" fmla="*/ 239 h 241"/>
                  <a:gd name="T30" fmla="*/ 214 w 319"/>
                  <a:gd name="T31" fmla="*/ 231 h 241"/>
                  <a:gd name="T32" fmla="*/ 34 w 319"/>
                  <a:gd name="T33" fmla="*/ 129 h 241"/>
                  <a:gd name="T34" fmla="*/ 19 w 319"/>
                  <a:gd name="T35" fmla="*/ 118 h 241"/>
                  <a:gd name="T36" fmla="*/ 9 w 319"/>
                  <a:gd name="T37" fmla="*/ 103 h 241"/>
                  <a:gd name="T38" fmla="*/ 2 w 319"/>
                  <a:gd name="T39" fmla="*/ 87 h 241"/>
                  <a:gd name="T40" fmla="*/ 0 w 319"/>
                  <a:gd name="T41" fmla="*/ 69 h 241"/>
                  <a:gd name="T42" fmla="*/ 2 w 319"/>
                  <a:gd name="T43" fmla="*/ 51 h 241"/>
                  <a:gd name="T44" fmla="*/ 9 w 319"/>
                  <a:gd name="T45" fmla="*/ 34 h 241"/>
                  <a:gd name="T46" fmla="*/ 20 w 319"/>
                  <a:gd name="T47" fmla="*/ 20 h 241"/>
                  <a:gd name="T48" fmla="*/ 35 w 319"/>
                  <a:gd name="T49" fmla="*/ 9 h 241"/>
                  <a:gd name="T50" fmla="*/ 51 w 319"/>
                  <a:gd name="T51" fmla="*/ 3 h 241"/>
                  <a:gd name="T52" fmla="*/ 69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69" y="0"/>
                    </a:moveTo>
                    <a:lnTo>
                      <a:pt x="86" y="3"/>
                    </a:lnTo>
                    <a:lnTo>
                      <a:pt x="104" y="9"/>
                    </a:lnTo>
                    <a:lnTo>
                      <a:pt x="285" y="112"/>
                    </a:lnTo>
                    <a:lnTo>
                      <a:pt x="299" y="124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6"/>
                    </a:lnTo>
                    <a:lnTo>
                      <a:pt x="298" y="221"/>
                    </a:lnTo>
                    <a:lnTo>
                      <a:pt x="283" y="232"/>
                    </a:lnTo>
                    <a:lnTo>
                      <a:pt x="266" y="239"/>
                    </a:lnTo>
                    <a:lnTo>
                      <a:pt x="249" y="241"/>
                    </a:lnTo>
                    <a:lnTo>
                      <a:pt x="231" y="239"/>
                    </a:lnTo>
                    <a:lnTo>
                      <a:pt x="214" y="231"/>
                    </a:lnTo>
                    <a:lnTo>
                      <a:pt x="34" y="129"/>
                    </a:lnTo>
                    <a:lnTo>
                      <a:pt x="19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D385C8-70D7-41DF-AC98-B288E5A41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700" y="1927225"/>
                <a:ext cx="77788" cy="31750"/>
              </a:xfrm>
              <a:custGeom>
                <a:avLst/>
                <a:gdLst>
                  <a:gd name="T0" fmla="*/ 69 w 347"/>
                  <a:gd name="T1" fmla="*/ 0 h 139"/>
                  <a:gd name="T2" fmla="*/ 278 w 347"/>
                  <a:gd name="T3" fmla="*/ 0 h 139"/>
                  <a:gd name="T4" fmla="*/ 296 w 347"/>
                  <a:gd name="T5" fmla="*/ 4 h 139"/>
                  <a:gd name="T6" fmla="*/ 313 w 347"/>
                  <a:gd name="T7" fmla="*/ 10 h 139"/>
                  <a:gd name="T8" fmla="*/ 327 w 347"/>
                  <a:gd name="T9" fmla="*/ 21 h 139"/>
                  <a:gd name="T10" fmla="*/ 338 w 347"/>
                  <a:gd name="T11" fmla="*/ 35 h 139"/>
                  <a:gd name="T12" fmla="*/ 345 w 347"/>
                  <a:gd name="T13" fmla="*/ 51 h 139"/>
                  <a:gd name="T14" fmla="*/ 347 w 347"/>
                  <a:gd name="T15" fmla="*/ 70 h 139"/>
                  <a:gd name="T16" fmla="*/ 345 w 347"/>
                  <a:gd name="T17" fmla="*/ 88 h 139"/>
                  <a:gd name="T18" fmla="*/ 338 w 347"/>
                  <a:gd name="T19" fmla="*/ 104 h 139"/>
                  <a:gd name="T20" fmla="*/ 327 w 347"/>
                  <a:gd name="T21" fmla="*/ 119 h 139"/>
                  <a:gd name="T22" fmla="*/ 313 w 347"/>
                  <a:gd name="T23" fmla="*/ 129 h 139"/>
                  <a:gd name="T24" fmla="*/ 296 w 347"/>
                  <a:gd name="T25" fmla="*/ 137 h 139"/>
                  <a:gd name="T26" fmla="*/ 278 w 347"/>
                  <a:gd name="T27" fmla="*/ 139 h 139"/>
                  <a:gd name="T28" fmla="*/ 69 w 347"/>
                  <a:gd name="T29" fmla="*/ 139 h 139"/>
                  <a:gd name="T30" fmla="*/ 51 w 347"/>
                  <a:gd name="T31" fmla="*/ 137 h 139"/>
                  <a:gd name="T32" fmla="*/ 35 w 347"/>
                  <a:gd name="T33" fmla="*/ 129 h 139"/>
                  <a:gd name="T34" fmla="*/ 20 w 347"/>
                  <a:gd name="T35" fmla="*/ 119 h 139"/>
                  <a:gd name="T36" fmla="*/ 10 w 347"/>
                  <a:gd name="T37" fmla="*/ 104 h 139"/>
                  <a:gd name="T38" fmla="*/ 2 w 347"/>
                  <a:gd name="T39" fmla="*/ 88 h 139"/>
                  <a:gd name="T40" fmla="*/ 0 w 347"/>
                  <a:gd name="T41" fmla="*/ 70 h 139"/>
                  <a:gd name="T42" fmla="*/ 2 w 347"/>
                  <a:gd name="T43" fmla="*/ 51 h 139"/>
                  <a:gd name="T44" fmla="*/ 10 w 347"/>
                  <a:gd name="T45" fmla="*/ 35 h 139"/>
                  <a:gd name="T46" fmla="*/ 20 w 347"/>
                  <a:gd name="T47" fmla="*/ 21 h 139"/>
                  <a:gd name="T48" fmla="*/ 35 w 347"/>
                  <a:gd name="T49" fmla="*/ 10 h 139"/>
                  <a:gd name="T50" fmla="*/ 51 w 347"/>
                  <a:gd name="T51" fmla="*/ 4 h 139"/>
                  <a:gd name="T52" fmla="*/ 69 w 347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139">
                    <a:moveTo>
                      <a:pt x="69" y="0"/>
                    </a:moveTo>
                    <a:lnTo>
                      <a:pt x="278" y="0"/>
                    </a:ln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1"/>
                    </a:lnTo>
                    <a:lnTo>
                      <a:pt x="338" y="35"/>
                    </a:lnTo>
                    <a:lnTo>
                      <a:pt x="345" y="51"/>
                    </a:lnTo>
                    <a:lnTo>
                      <a:pt x="347" y="70"/>
                    </a:lnTo>
                    <a:lnTo>
                      <a:pt x="345" y="88"/>
                    </a:lnTo>
                    <a:lnTo>
                      <a:pt x="338" y="104"/>
                    </a:lnTo>
                    <a:lnTo>
                      <a:pt x="327" y="119"/>
                    </a:lnTo>
                    <a:lnTo>
                      <a:pt x="313" y="129"/>
                    </a:lnTo>
                    <a:lnTo>
                      <a:pt x="296" y="137"/>
                    </a:lnTo>
                    <a:lnTo>
                      <a:pt x="278" y="139"/>
                    </a:lnTo>
                    <a:lnTo>
                      <a:pt x="69" y="139"/>
                    </a:lnTo>
                    <a:lnTo>
                      <a:pt x="51" y="137"/>
                    </a:lnTo>
                    <a:lnTo>
                      <a:pt x="35" y="129"/>
                    </a:lnTo>
                    <a:lnTo>
                      <a:pt x="20" y="119"/>
                    </a:lnTo>
                    <a:lnTo>
                      <a:pt x="10" y="104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10" y="35"/>
                    </a:lnTo>
                    <a:lnTo>
                      <a:pt x="20" y="21"/>
                    </a:lnTo>
                    <a:lnTo>
                      <a:pt x="35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DD0BB7A0-CCFE-4ABA-AE82-040700FA6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325" y="2079625"/>
                <a:ext cx="71438" cy="55562"/>
              </a:xfrm>
              <a:custGeom>
                <a:avLst/>
                <a:gdLst>
                  <a:gd name="T0" fmla="*/ 249 w 319"/>
                  <a:gd name="T1" fmla="*/ 0 h 242"/>
                  <a:gd name="T2" fmla="*/ 268 w 319"/>
                  <a:gd name="T3" fmla="*/ 3 h 242"/>
                  <a:gd name="T4" fmla="*/ 283 w 319"/>
                  <a:gd name="T5" fmla="*/ 9 h 242"/>
                  <a:gd name="T6" fmla="*/ 298 w 319"/>
                  <a:gd name="T7" fmla="*/ 20 h 242"/>
                  <a:gd name="T8" fmla="*/ 310 w 319"/>
                  <a:gd name="T9" fmla="*/ 35 h 242"/>
                  <a:gd name="T10" fmla="*/ 316 w 319"/>
                  <a:gd name="T11" fmla="*/ 52 h 242"/>
                  <a:gd name="T12" fmla="*/ 319 w 319"/>
                  <a:gd name="T13" fmla="*/ 70 h 242"/>
                  <a:gd name="T14" fmla="*/ 316 w 319"/>
                  <a:gd name="T15" fmla="*/ 86 h 242"/>
                  <a:gd name="T16" fmla="*/ 310 w 319"/>
                  <a:gd name="T17" fmla="*/ 103 h 242"/>
                  <a:gd name="T18" fmla="*/ 298 w 319"/>
                  <a:gd name="T19" fmla="*/ 118 h 242"/>
                  <a:gd name="T20" fmla="*/ 285 w 319"/>
                  <a:gd name="T21" fmla="*/ 129 h 242"/>
                  <a:gd name="T22" fmla="*/ 104 w 319"/>
                  <a:gd name="T23" fmla="*/ 232 h 242"/>
                  <a:gd name="T24" fmla="*/ 87 w 319"/>
                  <a:gd name="T25" fmla="*/ 239 h 242"/>
                  <a:gd name="T26" fmla="*/ 69 w 319"/>
                  <a:gd name="T27" fmla="*/ 242 h 242"/>
                  <a:gd name="T28" fmla="*/ 51 w 319"/>
                  <a:gd name="T29" fmla="*/ 239 h 242"/>
                  <a:gd name="T30" fmla="*/ 35 w 319"/>
                  <a:gd name="T31" fmla="*/ 233 h 242"/>
                  <a:gd name="T32" fmla="*/ 20 w 319"/>
                  <a:gd name="T33" fmla="*/ 222 h 242"/>
                  <a:gd name="T34" fmla="*/ 9 w 319"/>
                  <a:gd name="T35" fmla="*/ 207 h 242"/>
                  <a:gd name="T36" fmla="*/ 2 w 319"/>
                  <a:gd name="T37" fmla="*/ 190 h 242"/>
                  <a:gd name="T38" fmla="*/ 0 w 319"/>
                  <a:gd name="T39" fmla="*/ 172 h 242"/>
                  <a:gd name="T40" fmla="*/ 2 w 319"/>
                  <a:gd name="T41" fmla="*/ 155 h 242"/>
                  <a:gd name="T42" fmla="*/ 9 w 319"/>
                  <a:gd name="T43" fmla="*/ 138 h 242"/>
                  <a:gd name="T44" fmla="*/ 19 w 319"/>
                  <a:gd name="T45" fmla="*/ 125 h 242"/>
                  <a:gd name="T46" fmla="*/ 34 w 319"/>
                  <a:gd name="T47" fmla="*/ 114 h 242"/>
                  <a:gd name="T48" fmla="*/ 214 w 319"/>
                  <a:gd name="T49" fmla="*/ 10 h 242"/>
                  <a:gd name="T50" fmla="*/ 232 w 319"/>
                  <a:gd name="T51" fmla="*/ 2 h 242"/>
                  <a:gd name="T52" fmla="*/ 24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249" y="0"/>
                    </a:moveTo>
                    <a:lnTo>
                      <a:pt x="268" y="3"/>
                    </a:lnTo>
                    <a:lnTo>
                      <a:pt x="283" y="9"/>
                    </a:lnTo>
                    <a:lnTo>
                      <a:pt x="298" y="20"/>
                    </a:lnTo>
                    <a:lnTo>
                      <a:pt x="310" y="35"/>
                    </a:lnTo>
                    <a:lnTo>
                      <a:pt x="316" y="52"/>
                    </a:lnTo>
                    <a:lnTo>
                      <a:pt x="319" y="70"/>
                    </a:lnTo>
                    <a:lnTo>
                      <a:pt x="316" y="86"/>
                    </a:lnTo>
                    <a:lnTo>
                      <a:pt x="310" y="103"/>
                    </a:lnTo>
                    <a:lnTo>
                      <a:pt x="298" y="118"/>
                    </a:lnTo>
                    <a:lnTo>
                      <a:pt x="285" y="129"/>
                    </a:lnTo>
                    <a:lnTo>
                      <a:pt x="104" y="232"/>
                    </a:lnTo>
                    <a:lnTo>
                      <a:pt x="87" y="239"/>
                    </a:lnTo>
                    <a:lnTo>
                      <a:pt x="69" y="242"/>
                    </a:lnTo>
                    <a:lnTo>
                      <a:pt x="51" y="239"/>
                    </a:lnTo>
                    <a:lnTo>
                      <a:pt x="35" y="233"/>
                    </a:lnTo>
                    <a:lnTo>
                      <a:pt x="20" y="222"/>
                    </a:lnTo>
                    <a:lnTo>
                      <a:pt x="9" y="207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19" y="125"/>
                    </a:lnTo>
                    <a:lnTo>
                      <a:pt x="34" y="114"/>
                    </a:lnTo>
                    <a:lnTo>
                      <a:pt x="214" y="10"/>
                    </a:lnTo>
                    <a:lnTo>
                      <a:pt x="232" y="2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id="{3F323BBA-D21D-410F-B217-B2E3E26B8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413" y="2079625"/>
                <a:ext cx="71438" cy="55562"/>
              </a:xfrm>
              <a:custGeom>
                <a:avLst/>
                <a:gdLst>
                  <a:gd name="T0" fmla="*/ 69 w 319"/>
                  <a:gd name="T1" fmla="*/ 0 h 242"/>
                  <a:gd name="T2" fmla="*/ 87 w 319"/>
                  <a:gd name="T3" fmla="*/ 2 h 242"/>
                  <a:gd name="T4" fmla="*/ 104 w 319"/>
                  <a:gd name="T5" fmla="*/ 10 h 242"/>
                  <a:gd name="T6" fmla="*/ 285 w 319"/>
                  <a:gd name="T7" fmla="*/ 114 h 242"/>
                  <a:gd name="T8" fmla="*/ 299 w 319"/>
                  <a:gd name="T9" fmla="*/ 125 h 242"/>
                  <a:gd name="T10" fmla="*/ 310 w 319"/>
                  <a:gd name="T11" fmla="*/ 138 h 242"/>
                  <a:gd name="T12" fmla="*/ 316 w 319"/>
                  <a:gd name="T13" fmla="*/ 155 h 242"/>
                  <a:gd name="T14" fmla="*/ 319 w 319"/>
                  <a:gd name="T15" fmla="*/ 172 h 242"/>
                  <a:gd name="T16" fmla="*/ 316 w 319"/>
                  <a:gd name="T17" fmla="*/ 190 h 242"/>
                  <a:gd name="T18" fmla="*/ 310 w 319"/>
                  <a:gd name="T19" fmla="*/ 207 h 242"/>
                  <a:gd name="T20" fmla="*/ 298 w 319"/>
                  <a:gd name="T21" fmla="*/ 222 h 242"/>
                  <a:gd name="T22" fmla="*/ 284 w 319"/>
                  <a:gd name="T23" fmla="*/ 233 h 242"/>
                  <a:gd name="T24" fmla="*/ 268 w 319"/>
                  <a:gd name="T25" fmla="*/ 239 h 242"/>
                  <a:gd name="T26" fmla="*/ 250 w 319"/>
                  <a:gd name="T27" fmla="*/ 242 h 242"/>
                  <a:gd name="T28" fmla="*/ 231 w 319"/>
                  <a:gd name="T29" fmla="*/ 239 h 242"/>
                  <a:gd name="T30" fmla="*/ 214 w 319"/>
                  <a:gd name="T31" fmla="*/ 232 h 242"/>
                  <a:gd name="T32" fmla="*/ 34 w 319"/>
                  <a:gd name="T33" fmla="*/ 129 h 242"/>
                  <a:gd name="T34" fmla="*/ 20 w 319"/>
                  <a:gd name="T35" fmla="*/ 118 h 242"/>
                  <a:gd name="T36" fmla="*/ 9 w 319"/>
                  <a:gd name="T37" fmla="*/ 103 h 242"/>
                  <a:gd name="T38" fmla="*/ 2 w 319"/>
                  <a:gd name="T39" fmla="*/ 86 h 242"/>
                  <a:gd name="T40" fmla="*/ 0 w 319"/>
                  <a:gd name="T41" fmla="*/ 70 h 242"/>
                  <a:gd name="T42" fmla="*/ 2 w 319"/>
                  <a:gd name="T43" fmla="*/ 52 h 242"/>
                  <a:gd name="T44" fmla="*/ 9 w 319"/>
                  <a:gd name="T45" fmla="*/ 35 h 242"/>
                  <a:gd name="T46" fmla="*/ 20 w 319"/>
                  <a:gd name="T47" fmla="*/ 20 h 242"/>
                  <a:gd name="T48" fmla="*/ 35 w 319"/>
                  <a:gd name="T49" fmla="*/ 9 h 242"/>
                  <a:gd name="T50" fmla="*/ 51 w 319"/>
                  <a:gd name="T51" fmla="*/ 3 h 242"/>
                  <a:gd name="T52" fmla="*/ 6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285" y="114"/>
                    </a:lnTo>
                    <a:lnTo>
                      <a:pt x="299" y="125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7"/>
                    </a:lnTo>
                    <a:lnTo>
                      <a:pt x="298" y="222"/>
                    </a:lnTo>
                    <a:lnTo>
                      <a:pt x="284" y="233"/>
                    </a:lnTo>
                    <a:lnTo>
                      <a:pt x="268" y="239"/>
                    </a:lnTo>
                    <a:lnTo>
                      <a:pt x="250" y="242"/>
                    </a:lnTo>
                    <a:lnTo>
                      <a:pt x="231" y="239"/>
                    </a:lnTo>
                    <a:lnTo>
                      <a:pt x="214" y="232"/>
                    </a:lnTo>
                    <a:lnTo>
                      <a:pt x="34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id="{E9D17DF6-1883-4853-A508-2870013D5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688" y="1927225"/>
                <a:ext cx="77788" cy="31750"/>
              </a:xfrm>
              <a:custGeom>
                <a:avLst/>
                <a:gdLst>
                  <a:gd name="T0" fmla="*/ 70 w 348"/>
                  <a:gd name="T1" fmla="*/ 0 h 139"/>
                  <a:gd name="T2" fmla="*/ 278 w 348"/>
                  <a:gd name="T3" fmla="*/ 0 h 139"/>
                  <a:gd name="T4" fmla="*/ 297 w 348"/>
                  <a:gd name="T5" fmla="*/ 4 h 139"/>
                  <a:gd name="T6" fmla="*/ 314 w 348"/>
                  <a:gd name="T7" fmla="*/ 10 h 139"/>
                  <a:gd name="T8" fmla="*/ 327 w 348"/>
                  <a:gd name="T9" fmla="*/ 21 h 139"/>
                  <a:gd name="T10" fmla="*/ 337 w 348"/>
                  <a:gd name="T11" fmla="*/ 35 h 139"/>
                  <a:gd name="T12" fmla="*/ 345 w 348"/>
                  <a:gd name="T13" fmla="*/ 51 h 139"/>
                  <a:gd name="T14" fmla="*/ 348 w 348"/>
                  <a:gd name="T15" fmla="*/ 70 h 139"/>
                  <a:gd name="T16" fmla="*/ 345 w 348"/>
                  <a:gd name="T17" fmla="*/ 88 h 139"/>
                  <a:gd name="T18" fmla="*/ 337 w 348"/>
                  <a:gd name="T19" fmla="*/ 104 h 139"/>
                  <a:gd name="T20" fmla="*/ 327 w 348"/>
                  <a:gd name="T21" fmla="*/ 119 h 139"/>
                  <a:gd name="T22" fmla="*/ 314 w 348"/>
                  <a:gd name="T23" fmla="*/ 129 h 139"/>
                  <a:gd name="T24" fmla="*/ 297 w 348"/>
                  <a:gd name="T25" fmla="*/ 137 h 139"/>
                  <a:gd name="T26" fmla="*/ 278 w 348"/>
                  <a:gd name="T27" fmla="*/ 139 h 139"/>
                  <a:gd name="T28" fmla="*/ 70 w 348"/>
                  <a:gd name="T29" fmla="*/ 139 h 139"/>
                  <a:gd name="T30" fmla="*/ 52 w 348"/>
                  <a:gd name="T31" fmla="*/ 137 h 139"/>
                  <a:gd name="T32" fmla="*/ 34 w 348"/>
                  <a:gd name="T33" fmla="*/ 129 h 139"/>
                  <a:gd name="T34" fmla="*/ 21 w 348"/>
                  <a:gd name="T35" fmla="*/ 119 h 139"/>
                  <a:gd name="T36" fmla="*/ 10 w 348"/>
                  <a:gd name="T37" fmla="*/ 104 h 139"/>
                  <a:gd name="T38" fmla="*/ 3 w 348"/>
                  <a:gd name="T39" fmla="*/ 88 h 139"/>
                  <a:gd name="T40" fmla="*/ 0 w 348"/>
                  <a:gd name="T41" fmla="*/ 70 h 139"/>
                  <a:gd name="T42" fmla="*/ 3 w 348"/>
                  <a:gd name="T43" fmla="*/ 51 h 139"/>
                  <a:gd name="T44" fmla="*/ 10 w 348"/>
                  <a:gd name="T45" fmla="*/ 35 h 139"/>
                  <a:gd name="T46" fmla="*/ 21 w 348"/>
                  <a:gd name="T47" fmla="*/ 21 h 139"/>
                  <a:gd name="T48" fmla="*/ 34 w 348"/>
                  <a:gd name="T49" fmla="*/ 10 h 139"/>
                  <a:gd name="T50" fmla="*/ 52 w 348"/>
                  <a:gd name="T51" fmla="*/ 4 h 139"/>
                  <a:gd name="T52" fmla="*/ 70 w 34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139">
                    <a:moveTo>
                      <a:pt x="70" y="0"/>
                    </a:moveTo>
                    <a:lnTo>
                      <a:pt x="278" y="0"/>
                    </a:lnTo>
                    <a:lnTo>
                      <a:pt x="297" y="4"/>
                    </a:lnTo>
                    <a:lnTo>
                      <a:pt x="314" y="10"/>
                    </a:lnTo>
                    <a:lnTo>
                      <a:pt x="327" y="21"/>
                    </a:lnTo>
                    <a:lnTo>
                      <a:pt x="337" y="35"/>
                    </a:lnTo>
                    <a:lnTo>
                      <a:pt x="345" y="51"/>
                    </a:lnTo>
                    <a:lnTo>
                      <a:pt x="348" y="70"/>
                    </a:lnTo>
                    <a:lnTo>
                      <a:pt x="345" y="88"/>
                    </a:lnTo>
                    <a:lnTo>
                      <a:pt x="337" y="104"/>
                    </a:lnTo>
                    <a:lnTo>
                      <a:pt x="327" y="119"/>
                    </a:lnTo>
                    <a:lnTo>
                      <a:pt x="314" y="129"/>
                    </a:lnTo>
                    <a:lnTo>
                      <a:pt x="297" y="137"/>
                    </a:lnTo>
                    <a:lnTo>
                      <a:pt x="278" y="139"/>
                    </a:lnTo>
                    <a:lnTo>
                      <a:pt x="70" y="139"/>
                    </a:lnTo>
                    <a:lnTo>
                      <a:pt x="52" y="137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4" y="10"/>
                    </a:lnTo>
                    <a:lnTo>
                      <a:pt x="52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id="{7ABEFDEB-D8AA-446D-91D3-EA1402622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413" y="1751013"/>
                <a:ext cx="71438" cy="55562"/>
              </a:xfrm>
              <a:custGeom>
                <a:avLst/>
                <a:gdLst>
                  <a:gd name="T0" fmla="*/ 250 w 319"/>
                  <a:gd name="T1" fmla="*/ 0 h 241"/>
                  <a:gd name="T2" fmla="*/ 268 w 319"/>
                  <a:gd name="T3" fmla="*/ 3 h 241"/>
                  <a:gd name="T4" fmla="*/ 284 w 319"/>
                  <a:gd name="T5" fmla="*/ 9 h 241"/>
                  <a:gd name="T6" fmla="*/ 298 w 319"/>
                  <a:gd name="T7" fmla="*/ 20 h 241"/>
                  <a:gd name="T8" fmla="*/ 310 w 319"/>
                  <a:gd name="T9" fmla="*/ 34 h 241"/>
                  <a:gd name="T10" fmla="*/ 316 w 319"/>
                  <a:gd name="T11" fmla="*/ 51 h 241"/>
                  <a:gd name="T12" fmla="*/ 319 w 319"/>
                  <a:gd name="T13" fmla="*/ 69 h 241"/>
                  <a:gd name="T14" fmla="*/ 316 w 319"/>
                  <a:gd name="T15" fmla="*/ 87 h 241"/>
                  <a:gd name="T16" fmla="*/ 310 w 319"/>
                  <a:gd name="T17" fmla="*/ 103 h 241"/>
                  <a:gd name="T18" fmla="*/ 299 w 319"/>
                  <a:gd name="T19" fmla="*/ 118 h 241"/>
                  <a:gd name="T20" fmla="*/ 285 w 319"/>
                  <a:gd name="T21" fmla="*/ 129 h 241"/>
                  <a:gd name="T22" fmla="*/ 104 w 319"/>
                  <a:gd name="T23" fmla="*/ 231 h 241"/>
                  <a:gd name="T24" fmla="*/ 87 w 319"/>
                  <a:gd name="T25" fmla="*/ 239 h 241"/>
                  <a:gd name="T26" fmla="*/ 69 w 319"/>
                  <a:gd name="T27" fmla="*/ 241 h 241"/>
                  <a:gd name="T28" fmla="*/ 52 w 319"/>
                  <a:gd name="T29" fmla="*/ 239 h 241"/>
                  <a:gd name="T30" fmla="*/ 35 w 319"/>
                  <a:gd name="T31" fmla="*/ 232 h 241"/>
                  <a:gd name="T32" fmla="*/ 20 w 319"/>
                  <a:gd name="T33" fmla="*/ 221 h 241"/>
                  <a:gd name="T34" fmla="*/ 9 w 319"/>
                  <a:gd name="T35" fmla="*/ 206 h 241"/>
                  <a:gd name="T36" fmla="*/ 2 w 319"/>
                  <a:gd name="T37" fmla="*/ 190 h 241"/>
                  <a:gd name="T38" fmla="*/ 0 w 319"/>
                  <a:gd name="T39" fmla="*/ 172 h 241"/>
                  <a:gd name="T40" fmla="*/ 2 w 319"/>
                  <a:gd name="T41" fmla="*/ 155 h 241"/>
                  <a:gd name="T42" fmla="*/ 9 w 319"/>
                  <a:gd name="T43" fmla="*/ 138 h 241"/>
                  <a:gd name="T44" fmla="*/ 20 w 319"/>
                  <a:gd name="T45" fmla="*/ 124 h 241"/>
                  <a:gd name="T46" fmla="*/ 34 w 319"/>
                  <a:gd name="T47" fmla="*/ 112 h 241"/>
                  <a:gd name="T48" fmla="*/ 214 w 319"/>
                  <a:gd name="T49" fmla="*/ 9 h 241"/>
                  <a:gd name="T50" fmla="*/ 233 w 319"/>
                  <a:gd name="T51" fmla="*/ 3 h 241"/>
                  <a:gd name="T52" fmla="*/ 250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250" y="0"/>
                    </a:moveTo>
                    <a:lnTo>
                      <a:pt x="268" y="3"/>
                    </a:lnTo>
                    <a:lnTo>
                      <a:pt x="284" y="9"/>
                    </a:lnTo>
                    <a:lnTo>
                      <a:pt x="298" y="20"/>
                    </a:lnTo>
                    <a:lnTo>
                      <a:pt x="310" y="34"/>
                    </a:lnTo>
                    <a:lnTo>
                      <a:pt x="316" y="51"/>
                    </a:lnTo>
                    <a:lnTo>
                      <a:pt x="319" y="69"/>
                    </a:lnTo>
                    <a:lnTo>
                      <a:pt x="316" y="87"/>
                    </a:lnTo>
                    <a:lnTo>
                      <a:pt x="310" y="103"/>
                    </a:lnTo>
                    <a:lnTo>
                      <a:pt x="299" y="118"/>
                    </a:lnTo>
                    <a:lnTo>
                      <a:pt x="285" y="129"/>
                    </a:lnTo>
                    <a:lnTo>
                      <a:pt x="104" y="231"/>
                    </a:lnTo>
                    <a:lnTo>
                      <a:pt x="87" y="239"/>
                    </a:lnTo>
                    <a:lnTo>
                      <a:pt x="69" y="241"/>
                    </a:lnTo>
                    <a:lnTo>
                      <a:pt x="52" y="239"/>
                    </a:lnTo>
                    <a:lnTo>
                      <a:pt x="35" y="232"/>
                    </a:lnTo>
                    <a:lnTo>
                      <a:pt x="20" y="221"/>
                    </a:lnTo>
                    <a:lnTo>
                      <a:pt x="9" y="206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20" y="124"/>
                    </a:lnTo>
                    <a:lnTo>
                      <a:pt x="34" y="112"/>
                    </a:lnTo>
                    <a:lnTo>
                      <a:pt x="214" y="9"/>
                    </a:lnTo>
                    <a:lnTo>
                      <a:pt x="233" y="3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id="{85B44A7C-452C-4DEE-8EAA-75167075F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700" y="1622425"/>
                <a:ext cx="55563" cy="71437"/>
              </a:xfrm>
              <a:custGeom>
                <a:avLst/>
                <a:gdLst>
                  <a:gd name="T0" fmla="*/ 172 w 243"/>
                  <a:gd name="T1" fmla="*/ 0 h 316"/>
                  <a:gd name="T2" fmla="*/ 191 w 243"/>
                  <a:gd name="T3" fmla="*/ 2 h 316"/>
                  <a:gd name="T4" fmla="*/ 208 w 243"/>
                  <a:gd name="T5" fmla="*/ 10 h 316"/>
                  <a:gd name="T6" fmla="*/ 222 w 243"/>
                  <a:gd name="T7" fmla="*/ 21 h 316"/>
                  <a:gd name="T8" fmla="*/ 234 w 243"/>
                  <a:gd name="T9" fmla="*/ 34 h 316"/>
                  <a:gd name="T10" fmla="*/ 241 w 243"/>
                  <a:gd name="T11" fmla="*/ 51 h 316"/>
                  <a:gd name="T12" fmla="*/ 243 w 243"/>
                  <a:gd name="T13" fmla="*/ 68 h 316"/>
                  <a:gd name="T14" fmla="*/ 241 w 243"/>
                  <a:gd name="T15" fmla="*/ 86 h 316"/>
                  <a:gd name="T16" fmla="*/ 234 w 243"/>
                  <a:gd name="T17" fmla="*/ 103 h 316"/>
                  <a:gd name="T18" fmla="*/ 129 w 243"/>
                  <a:gd name="T19" fmla="*/ 282 h 316"/>
                  <a:gd name="T20" fmla="*/ 118 w 243"/>
                  <a:gd name="T21" fmla="*/ 297 h 316"/>
                  <a:gd name="T22" fmla="*/ 103 w 243"/>
                  <a:gd name="T23" fmla="*/ 308 h 316"/>
                  <a:gd name="T24" fmla="*/ 87 w 243"/>
                  <a:gd name="T25" fmla="*/ 314 h 316"/>
                  <a:gd name="T26" fmla="*/ 69 w 243"/>
                  <a:gd name="T27" fmla="*/ 316 h 316"/>
                  <a:gd name="T28" fmla="*/ 52 w 243"/>
                  <a:gd name="T29" fmla="*/ 314 h 316"/>
                  <a:gd name="T30" fmla="*/ 35 w 243"/>
                  <a:gd name="T31" fmla="*/ 307 h 316"/>
                  <a:gd name="T32" fmla="*/ 19 w 243"/>
                  <a:gd name="T33" fmla="*/ 296 h 316"/>
                  <a:gd name="T34" fmla="*/ 9 w 243"/>
                  <a:gd name="T35" fmla="*/ 282 h 316"/>
                  <a:gd name="T36" fmla="*/ 2 w 243"/>
                  <a:gd name="T37" fmla="*/ 265 h 316"/>
                  <a:gd name="T38" fmla="*/ 0 w 243"/>
                  <a:gd name="T39" fmla="*/ 248 h 316"/>
                  <a:gd name="T40" fmla="*/ 2 w 243"/>
                  <a:gd name="T41" fmla="*/ 230 h 316"/>
                  <a:gd name="T42" fmla="*/ 9 w 243"/>
                  <a:gd name="T43" fmla="*/ 214 h 316"/>
                  <a:gd name="T44" fmla="*/ 113 w 243"/>
                  <a:gd name="T45" fmla="*/ 34 h 316"/>
                  <a:gd name="T46" fmla="*/ 125 w 243"/>
                  <a:gd name="T47" fmla="*/ 20 h 316"/>
                  <a:gd name="T48" fmla="*/ 140 w 243"/>
                  <a:gd name="T49" fmla="*/ 9 h 316"/>
                  <a:gd name="T50" fmla="*/ 155 w 243"/>
                  <a:gd name="T51" fmla="*/ 2 h 316"/>
                  <a:gd name="T52" fmla="*/ 172 w 243"/>
                  <a:gd name="T5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6">
                    <a:moveTo>
                      <a:pt x="172" y="0"/>
                    </a:moveTo>
                    <a:lnTo>
                      <a:pt x="191" y="2"/>
                    </a:lnTo>
                    <a:lnTo>
                      <a:pt x="208" y="10"/>
                    </a:lnTo>
                    <a:lnTo>
                      <a:pt x="222" y="21"/>
                    </a:lnTo>
                    <a:lnTo>
                      <a:pt x="234" y="34"/>
                    </a:lnTo>
                    <a:lnTo>
                      <a:pt x="241" y="51"/>
                    </a:lnTo>
                    <a:lnTo>
                      <a:pt x="243" y="68"/>
                    </a:lnTo>
                    <a:lnTo>
                      <a:pt x="241" y="86"/>
                    </a:lnTo>
                    <a:lnTo>
                      <a:pt x="234" y="103"/>
                    </a:lnTo>
                    <a:lnTo>
                      <a:pt x="129" y="282"/>
                    </a:lnTo>
                    <a:lnTo>
                      <a:pt x="118" y="297"/>
                    </a:lnTo>
                    <a:lnTo>
                      <a:pt x="103" y="308"/>
                    </a:lnTo>
                    <a:lnTo>
                      <a:pt x="87" y="314"/>
                    </a:lnTo>
                    <a:lnTo>
                      <a:pt x="69" y="316"/>
                    </a:lnTo>
                    <a:lnTo>
                      <a:pt x="52" y="314"/>
                    </a:lnTo>
                    <a:lnTo>
                      <a:pt x="35" y="307"/>
                    </a:lnTo>
                    <a:lnTo>
                      <a:pt x="19" y="296"/>
                    </a:lnTo>
                    <a:lnTo>
                      <a:pt x="9" y="282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2" y="230"/>
                    </a:lnTo>
                    <a:lnTo>
                      <a:pt x="9" y="214"/>
                    </a:lnTo>
                    <a:lnTo>
                      <a:pt x="113" y="34"/>
                    </a:lnTo>
                    <a:lnTo>
                      <a:pt x="125" y="20"/>
                    </a:lnTo>
                    <a:lnTo>
                      <a:pt x="140" y="9"/>
                    </a:lnTo>
                    <a:lnTo>
                      <a:pt x="155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id="{42BD896D-CB52-4882-A800-CB629039E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8" y="1811338"/>
                <a:ext cx="76200" cy="242887"/>
              </a:xfrm>
              <a:custGeom>
                <a:avLst/>
                <a:gdLst>
                  <a:gd name="T0" fmla="*/ 167 w 334"/>
                  <a:gd name="T1" fmla="*/ 0 h 1073"/>
                  <a:gd name="T2" fmla="*/ 201 w 334"/>
                  <a:gd name="T3" fmla="*/ 2 h 1073"/>
                  <a:gd name="T4" fmla="*/ 230 w 334"/>
                  <a:gd name="T5" fmla="*/ 8 h 1073"/>
                  <a:gd name="T6" fmla="*/ 258 w 334"/>
                  <a:gd name="T7" fmla="*/ 18 h 1073"/>
                  <a:gd name="T8" fmla="*/ 280 w 334"/>
                  <a:gd name="T9" fmla="*/ 33 h 1073"/>
                  <a:gd name="T10" fmla="*/ 300 w 334"/>
                  <a:gd name="T11" fmla="*/ 51 h 1073"/>
                  <a:gd name="T12" fmla="*/ 314 w 334"/>
                  <a:gd name="T13" fmla="*/ 72 h 1073"/>
                  <a:gd name="T14" fmla="*/ 326 w 334"/>
                  <a:gd name="T15" fmla="*/ 98 h 1073"/>
                  <a:gd name="T16" fmla="*/ 331 w 334"/>
                  <a:gd name="T17" fmla="*/ 128 h 1073"/>
                  <a:gd name="T18" fmla="*/ 334 w 334"/>
                  <a:gd name="T19" fmla="*/ 162 h 1073"/>
                  <a:gd name="T20" fmla="*/ 334 w 334"/>
                  <a:gd name="T21" fmla="*/ 406 h 1073"/>
                  <a:gd name="T22" fmla="*/ 332 w 334"/>
                  <a:gd name="T23" fmla="*/ 438 h 1073"/>
                  <a:gd name="T24" fmla="*/ 329 w 334"/>
                  <a:gd name="T25" fmla="*/ 471 h 1073"/>
                  <a:gd name="T26" fmla="*/ 326 w 334"/>
                  <a:gd name="T27" fmla="*/ 505 h 1073"/>
                  <a:gd name="T28" fmla="*/ 260 w 334"/>
                  <a:gd name="T29" fmla="*/ 996 h 1073"/>
                  <a:gd name="T30" fmla="*/ 255 w 334"/>
                  <a:gd name="T31" fmla="*/ 1019 h 1073"/>
                  <a:gd name="T32" fmla="*/ 247 w 334"/>
                  <a:gd name="T33" fmla="*/ 1039 h 1073"/>
                  <a:gd name="T34" fmla="*/ 237 w 334"/>
                  <a:gd name="T35" fmla="*/ 1052 h 1073"/>
                  <a:gd name="T36" fmla="*/ 224 w 334"/>
                  <a:gd name="T37" fmla="*/ 1062 h 1073"/>
                  <a:gd name="T38" fmla="*/ 208 w 334"/>
                  <a:gd name="T39" fmla="*/ 1069 h 1073"/>
                  <a:gd name="T40" fmla="*/ 188 w 334"/>
                  <a:gd name="T41" fmla="*/ 1072 h 1073"/>
                  <a:gd name="T42" fmla="*/ 167 w 334"/>
                  <a:gd name="T43" fmla="*/ 1073 h 1073"/>
                  <a:gd name="T44" fmla="*/ 145 w 334"/>
                  <a:gd name="T45" fmla="*/ 1072 h 1073"/>
                  <a:gd name="T46" fmla="*/ 126 w 334"/>
                  <a:gd name="T47" fmla="*/ 1069 h 1073"/>
                  <a:gd name="T48" fmla="*/ 110 w 334"/>
                  <a:gd name="T49" fmla="*/ 1062 h 1073"/>
                  <a:gd name="T50" fmla="*/ 96 w 334"/>
                  <a:gd name="T51" fmla="*/ 1052 h 1073"/>
                  <a:gd name="T52" fmla="*/ 86 w 334"/>
                  <a:gd name="T53" fmla="*/ 1039 h 1073"/>
                  <a:gd name="T54" fmla="*/ 78 w 334"/>
                  <a:gd name="T55" fmla="*/ 1019 h 1073"/>
                  <a:gd name="T56" fmla="*/ 74 w 334"/>
                  <a:gd name="T57" fmla="*/ 996 h 1073"/>
                  <a:gd name="T58" fmla="*/ 8 w 334"/>
                  <a:gd name="T59" fmla="*/ 505 h 1073"/>
                  <a:gd name="T60" fmla="*/ 5 w 334"/>
                  <a:gd name="T61" fmla="*/ 471 h 1073"/>
                  <a:gd name="T62" fmla="*/ 1 w 334"/>
                  <a:gd name="T63" fmla="*/ 438 h 1073"/>
                  <a:gd name="T64" fmla="*/ 0 w 334"/>
                  <a:gd name="T65" fmla="*/ 406 h 1073"/>
                  <a:gd name="T66" fmla="*/ 0 w 334"/>
                  <a:gd name="T67" fmla="*/ 162 h 1073"/>
                  <a:gd name="T68" fmla="*/ 2 w 334"/>
                  <a:gd name="T69" fmla="*/ 128 h 1073"/>
                  <a:gd name="T70" fmla="*/ 8 w 334"/>
                  <a:gd name="T71" fmla="*/ 98 h 1073"/>
                  <a:gd name="T72" fmla="*/ 19 w 334"/>
                  <a:gd name="T73" fmla="*/ 72 h 1073"/>
                  <a:gd name="T74" fmla="*/ 34 w 334"/>
                  <a:gd name="T75" fmla="*/ 51 h 1073"/>
                  <a:gd name="T76" fmla="*/ 53 w 334"/>
                  <a:gd name="T77" fmla="*/ 33 h 1073"/>
                  <a:gd name="T78" fmla="*/ 76 w 334"/>
                  <a:gd name="T79" fmla="*/ 18 h 1073"/>
                  <a:gd name="T80" fmla="*/ 103 w 334"/>
                  <a:gd name="T81" fmla="*/ 8 h 1073"/>
                  <a:gd name="T82" fmla="*/ 133 w 334"/>
                  <a:gd name="T83" fmla="*/ 2 h 1073"/>
                  <a:gd name="T84" fmla="*/ 167 w 334"/>
                  <a:gd name="T85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073">
                    <a:moveTo>
                      <a:pt x="167" y="0"/>
                    </a:moveTo>
                    <a:lnTo>
                      <a:pt x="201" y="2"/>
                    </a:lnTo>
                    <a:lnTo>
                      <a:pt x="230" y="8"/>
                    </a:lnTo>
                    <a:lnTo>
                      <a:pt x="258" y="18"/>
                    </a:lnTo>
                    <a:lnTo>
                      <a:pt x="280" y="33"/>
                    </a:lnTo>
                    <a:lnTo>
                      <a:pt x="300" y="51"/>
                    </a:lnTo>
                    <a:lnTo>
                      <a:pt x="314" y="72"/>
                    </a:lnTo>
                    <a:lnTo>
                      <a:pt x="326" y="98"/>
                    </a:lnTo>
                    <a:lnTo>
                      <a:pt x="331" y="128"/>
                    </a:lnTo>
                    <a:lnTo>
                      <a:pt x="334" y="162"/>
                    </a:lnTo>
                    <a:lnTo>
                      <a:pt x="334" y="406"/>
                    </a:lnTo>
                    <a:lnTo>
                      <a:pt x="332" y="438"/>
                    </a:lnTo>
                    <a:lnTo>
                      <a:pt x="329" y="471"/>
                    </a:lnTo>
                    <a:lnTo>
                      <a:pt x="326" y="505"/>
                    </a:lnTo>
                    <a:lnTo>
                      <a:pt x="260" y="996"/>
                    </a:lnTo>
                    <a:lnTo>
                      <a:pt x="255" y="1019"/>
                    </a:lnTo>
                    <a:lnTo>
                      <a:pt x="247" y="1039"/>
                    </a:lnTo>
                    <a:lnTo>
                      <a:pt x="237" y="1052"/>
                    </a:lnTo>
                    <a:lnTo>
                      <a:pt x="224" y="1062"/>
                    </a:lnTo>
                    <a:lnTo>
                      <a:pt x="208" y="1069"/>
                    </a:lnTo>
                    <a:lnTo>
                      <a:pt x="188" y="1072"/>
                    </a:lnTo>
                    <a:lnTo>
                      <a:pt x="167" y="1073"/>
                    </a:lnTo>
                    <a:lnTo>
                      <a:pt x="145" y="1072"/>
                    </a:lnTo>
                    <a:lnTo>
                      <a:pt x="126" y="1069"/>
                    </a:lnTo>
                    <a:lnTo>
                      <a:pt x="110" y="1062"/>
                    </a:lnTo>
                    <a:lnTo>
                      <a:pt x="96" y="1052"/>
                    </a:lnTo>
                    <a:lnTo>
                      <a:pt x="86" y="1039"/>
                    </a:lnTo>
                    <a:lnTo>
                      <a:pt x="78" y="1019"/>
                    </a:lnTo>
                    <a:lnTo>
                      <a:pt x="74" y="996"/>
                    </a:lnTo>
                    <a:lnTo>
                      <a:pt x="8" y="505"/>
                    </a:lnTo>
                    <a:lnTo>
                      <a:pt x="5" y="471"/>
                    </a:lnTo>
                    <a:lnTo>
                      <a:pt x="1" y="438"/>
                    </a:lnTo>
                    <a:lnTo>
                      <a:pt x="0" y="406"/>
                    </a:lnTo>
                    <a:lnTo>
                      <a:pt x="0" y="162"/>
                    </a:lnTo>
                    <a:lnTo>
                      <a:pt x="2" y="128"/>
                    </a:lnTo>
                    <a:lnTo>
                      <a:pt x="8" y="98"/>
                    </a:lnTo>
                    <a:lnTo>
                      <a:pt x="19" y="72"/>
                    </a:lnTo>
                    <a:lnTo>
                      <a:pt x="34" y="51"/>
                    </a:lnTo>
                    <a:lnTo>
                      <a:pt x="53" y="33"/>
                    </a:lnTo>
                    <a:lnTo>
                      <a:pt x="76" y="18"/>
                    </a:lnTo>
                    <a:lnTo>
                      <a:pt x="103" y="8"/>
                    </a:lnTo>
                    <a:lnTo>
                      <a:pt x="133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44">
                <a:extLst>
                  <a:ext uri="{FF2B5EF4-FFF2-40B4-BE49-F238E27FC236}">
                    <a16:creationId xmlns:a16="http://schemas.microsoft.com/office/drawing/2014/main" id="{119F17A2-5865-4CCF-9424-DD7CCF787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900" y="2085975"/>
                <a:ext cx="79375" cy="77787"/>
              </a:xfrm>
              <a:custGeom>
                <a:avLst/>
                <a:gdLst>
                  <a:gd name="T0" fmla="*/ 174 w 347"/>
                  <a:gd name="T1" fmla="*/ 0 h 344"/>
                  <a:gd name="T2" fmla="*/ 209 w 347"/>
                  <a:gd name="T3" fmla="*/ 4 h 344"/>
                  <a:gd name="T4" fmla="*/ 241 w 347"/>
                  <a:gd name="T5" fmla="*/ 14 h 344"/>
                  <a:gd name="T6" fmla="*/ 270 w 347"/>
                  <a:gd name="T7" fmla="*/ 30 h 344"/>
                  <a:gd name="T8" fmla="*/ 296 w 347"/>
                  <a:gd name="T9" fmla="*/ 50 h 344"/>
                  <a:gd name="T10" fmla="*/ 318 w 347"/>
                  <a:gd name="T11" fmla="*/ 76 h 344"/>
                  <a:gd name="T12" fmla="*/ 334 w 347"/>
                  <a:gd name="T13" fmla="*/ 106 h 344"/>
                  <a:gd name="T14" fmla="*/ 344 w 347"/>
                  <a:gd name="T15" fmla="*/ 138 h 344"/>
                  <a:gd name="T16" fmla="*/ 347 w 347"/>
                  <a:gd name="T17" fmla="*/ 172 h 344"/>
                  <a:gd name="T18" fmla="*/ 344 w 347"/>
                  <a:gd name="T19" fmla="*/ 207 h 344"/>
                  <a:gd name="T20" fmla="*/ 334 w 347"/>
                  <a:gd name="T21" fmla="*/ 240 h 344"/>
                  <a:gd name="T22" fmla="*/ 318 w 347"/>
                  <a:gd name="T23" fmla="*/ 269 h 344"/>
                  <a:gd name="T24" fmla="*/ 296 w 347"/>
                  <a:gd name="T25" fmla="*/ 294 h 344"/>
                  <a:gd name="T26" fmla="*/ 270 w 347"/>
                  <a:gd name="T27" fmla="*/ 315 h 344"/>
                  <a:gd name="T28" fmla="*/ 241 w 347"/>
                  <a:gd name="T29" fmla="*/ 331 h 344"/>
                  <a:gd name="T30" fmla="*/ 209 w 347"/>
                  <a:gd name="T31" fmla="*/ 341 h 344"/>
                  <a:gd name="T32" fmla="*/ 174 w 347"/>
                  <a:gd name="T33" fmla="*/ 344 h 344"/>
                  <a:gd name="T34" fmla="*/ 139 w 347"/>
                  <a:gd name="T35" fmla="*/ 341 h 344"/>
                  <a:gd name="T36" fmla="*/ 107 w 347"/>
                  <a:gd name="T37" fmla="*/ 331 h 344"/>
                  <a:gd name="T38" fmla="*/ 77 w 347"/>
                  <a:gd name="T39" fmla="*/ 315 h 344"/>
                  <a:gd name="T40" fmla="*/ 51 w 347"/>
                  <a:gd name="T41" fmla="*/ 294 h 344"/>
                  <a:gd name="T42" fmla="*/ 30 w 347"/>
                  <a:gd name="T43" fmla="*/ 269 h 344"/>
                  <a:gd name="T44" fmla="*/ 14 w 347"/>
                  <a:gd name="T45" fmla="*/ 240 h 344"/>
                  <a:gd name="T46" fmla="*/ 4 w 347"/>
                  <a:gd name="T47" fmla="*/ 207 h 344"/>
                  <a:gd name="T48" fmla="*/ 0 w 347"/>
                  <a:gd name="T49" fmla="*/ 172 h 344"/>
                  <a:gd name="T50" fmla="*/ 4 w 347"/>
                  <a:gd name="T51" fmla="*/ 138 h 344"/>
                  <a:gd name="T52" fmla="*/ 14 w 347"/>
                  <a:gd name="T53" fmla="*/ 106 h 344"/>
                  <a:gd name="T54" fmla="*/ 30 w 347"/>
                  <a:gd name="T55" fmla="*/ 76 h 344"/>
                  <a:gd name="T56" fmla="*/ 51 w 347"/>
                  <a:gd name="T57" fmla="*/ 50 h 344"/>
                  <a:gd name="T58" fmla="*/ 77 w 347"/>
                  <a:gd name="T59" fmla="*/ 30 h 344"/>
                  <a:gd name="T60" fmla="*/ 107 w 347"/>
                  <a:gd name="T61" fmla="*/ 14 h 344"/>
                  <a:gd name="T62" fmla="*/ 139 w 347"/>
                  <a:gd name="T63" fmla="*/ 4 h 344"/>
                  <a:gd name="T64" fmla="*/ 174 w 347"/>
                  <a:gd name="T6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344">
                    <a:moveTo>
                      <a:pt x="174" y="0"/>
                    </a:moveTo>
                    <a:lnTo>
                      <a:pt x="209" y="4"/>
                    </a:lnTo>
                    <a:lnTo>
                      <a:pt x="241" y="14"/>
                    </a:lnTo>
                    <a:lnTo>
                      <a:pt x="270" y="30"/>
                    </a:lnTo>
                    <a:lnTo>
                      <a:pt x="296" y="50"/>
                    </a:lnTo>
                    <a:lnTo>
                      <a:pt x="318" y="76"/>
                    </a:lnTo>
                    <a:lnTo>
                      <a:pt x="334" y="106"/>
                    </a:lnTo>
                    <a:lnTo>
                      <a:pt x="344" y="138"/>
                    </a:lnTo>
                    <a:lnTo>
                      <a:pt x="347" y="172"/>
                    </a:lnTo>
                    <a:lnTo>
                      <a:pt x="344" y="207"/>
                    </a:lnTo>
                    <a:lnTo>
                      <a:pt x="334" y="240"/>
                    </a:lnTo>
                    <a:lnTo>
                      <a:pt x="318" y="269"/>
                    </a:lnTo>
                    <a:lnTo>
                      <a:pt x="296" y="294"/>
                    </a:lnTo>
                    <a:lnTo>
                      <a:pt x="270" y="315"/>
                    </a:lnTo>
                    <a:lnTo>
                      <a:pt x="241" y="331"/>
                    </a:lnTo>
                    <a:lnTo>
                      <a:pt x="209" y="341"/>
                    </a:lnTo>
                    <a:lnTo>
                      <a:pt x="174" y="344"/>
                    </a:lnTo>
                    <a:lnTo>
                      <a:pt x="139" y="341"/>
                    </a:lnTo>
                    <a:lnTo>
                      <a:pt x="107" y="331"/>
                    </a:lnTo>
                    <a:lnTo>
                      <a:pt x="77" y="315"/>
                    </a:lnTo>
                    <a:lnTo>
                      <a:pt x="51" y="294"/>
                    </a:lnTo>
                    <a:lnTo>
                      <a:pt x="30" y="269"/>
                    </a:lnTo>
                    <a:lnTo>
                      <a:pt x="14" y="240"/>
                    </a:lnTo>
                    <a:lnTo>
                      <a:pt x="4" y="207"/>
                    </a:lnTo>
                    <a:lnTo>
                      <a:pt x="0" y="172"/>
                    </a:lnTo>
                    <a:lnTo>
                      <a:pt x="4" y="138"/>
                    </a:lnTo>
                    <a:lnTo>
                      <a:pt x="14" y="106"/>
                    </a:lnTo>
                    <a:lnTo>
                      <a:pt x="30" y="76"/>
                    </a:lnTo>
                    <a:lnTo>
                      <a:pt x="51" y="50"/>
                    </a:lnTo>
                    <a:lnTo>
                      <a:pt x="77" y="30"/>
                    </a:lnTo>
                    <a:lnTo>
                      <a:pt x="107" y="14"/>
                    </a:lnTo>
                    <a:lnTo>
                      <a:pt x="139" y="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FEC5624B-72BD-4C64-B2E5-846987FAB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0965" y="3464081"/>
              <a:ext cx="615949" cy="615949"/>
            </a:xfrm>
            <a:custGeom>
              <a:avLst/>
              <a:gdLst>
                <a:gd name="T0" fmla="*/ 2959 w 3962"/>
                <a:gd name="T1" fmla="*/ 2546 h 3963"/>
                <a:gd name="T2" fmla="*/ 3397 w 3962"/>
                <a:gd name="T3" fmla="*/ 2984 h 3963"/>
                <a:gd name="T4" fmla="*/ 3464 w 3962"/>
                <a:gd name="T5" fmla="*/ 3124 h 3963"/>
                <a:gd name="T6" fmla="*/ 3343 w 3962"/>
                <a:gd name="T7" fmla="*/ 3219 h 3963"/>
                <a:gd name="T8" fmla="*/ 2736 w 3962"/>
                <a:gd name="T9" fmla="*/ 3150 h 3963"/>
                <a:gd name="T10" fmla="*/ 2752 w 3962"/>
                <a:gd name="T11" fmla="*/ 2523 h 3963"/>
                <a:gd name="T12" fmla="*/ 2896 w 3962"/>
                <a:gd name="T13" fmla="*/ 2232 h 3963"/>
                <a:gd name="T14" fmla="*/ 2500 w 3962"/>
                <a:gd name="T15" fmla="*/ 2399 h 3963"/>
                <a:gd name="T16" fmla="*/ 2262 w 3962"/>
                <a:gd name="T17" fmla="*/ 2752 h 3963"/>
                <a:gd name="T18" fmla="*/ 2262 w 3962"/>
                <a:gd name="T19" fmla="*/ 3193 h 3963"/>
                <a:gd name="T20" fmla="*/ 2500 w 3962"/>
                <a:gd name="T21" fmla="*/ 3544 h 3963"/>
                <a:gd name="T22" fmla="*/ 2896 w 3962"/>
                <a:gd name="T23" fmla="*/ 3711 h 3963"/>
                <a:gd name="T24" fmla="*/ 3325 w 3962"/>
                <a:gd name="T25" fmla="*/ 3625 h 3963"/>
                <a:gd name="T26" fmla="*/ 3625 w 3962"/>
                <a:gd name="T27" fmla="*/ 3325 h 3963"/>
                <a:gd name="T28" fmla="*/ 3711 w 3962"/>
                <a:gd name="T29" fmla="*/ 2896 h 3963"/>
                <a:gd name="T30" fmla="*/ 3544 w 3962"/>
                <a:gd name="T31" fmla="*/ 2500 h 3963"/>
                <a:gd name="T32" fmla="*/ 3193 w 3962"/>
                <a:gd name="T33" fmla="*/ 2262 h 3963"/>
                <a:gd name="T34" fmla="*/ 1734 w 3962"/>
                <a:gd name="T35" fmla="*/ 2724 h 3963"/>
                <a:gd name="T36" fmla="*/ 495 w 3962"/>
                <a:gd name="T37" fmla="*/ 2724 h 3963"/>
                <a:gd name="T38" fmla="*/ 3300 w 3962"/>
                <a:gd name="T39" fmla="*/ 2037 h 3963"/>
                <a:gd name="T40" fmla="*/ 3700 w 3962"/>
                <a:gd name="T41" fmla="*/ 2300 h 3963"/>
                <a:gd name="T42" fmla="*/ 3930 w 3962"/>
                <a:gd name="T43" fmla="*/ 2722 h 3963"/>
                <a:gd name="T44" fmla="*/ 3930 w 3962"/>
                <a:gd name="T45" fmla="*/ 3222 h 3963"/>
                <a:gd name="T46" fmla="*/ 3700 w 3962"/>
                <a:gd name="T47" fmla="*/ 3643 h 3963"/>
                <a:gd name="T48" fmla="*/ 3300 w 3962"/>
                <a:gd name="T49" fmla="*/ 3907 h 3963"/>
                <a:gd name="T50" fmla="*/ 2802 w 3962"/>
                <a:gd name="T51" fmla="*/ 3948 h 3963"/>
                <a:gd name="T52" fmla="*/ 2361 w 3962"/>
                <a:gd name="T53" fmla="*/ 3752 h 3963"/>
                <a:gd name="T54" fmla="*/ 2067 w 3962"/>
                <a:gd name="T55" fmla="*/ 3376 h 3963"/>
                <a:gd name="T56" fmla="*/ 1984 w 3962"/>
                <a:gd name="T57" fmla="*/ 2887 h 3963"/>
                <a:gd name="T58" fmla="*/ 2144 w 3962"/>
                <a:gd name="T59" fmla="*/ 2426 h 3963"/>
                <a:gd name="T60" fmla="*/ 2495 w 3962"/>
                <a:gd name="T61" fmla="*/ 2103 h 3963"/>
                <a:gd name="T62" fmla="*/ 2972 w 3962"/>
                <a:gd name="T63" fmla="*/ 1982 h 3963"/>
                <a:gd name="T64" fmla="*/ 1238 w 3962"/>
                <a:gd name="T65" fmla="*/ 1486 h 3963"/>
                <a:gd name="T66" fmla="*/ 990 w 3962"/>
                <a:gd name="T67" fmla="*/ 1486 h 3963"/>
                <a:gd name="T68" fmla="*/ 371 w 3962"/>
                <a:gd name="T69" fmla="*/ 619 h 3963"/>
                <a:gd name="T70" fmla="*/ 473 w 3962"/>
                <a:gd name="T71" fmla="*/ 819 h 3963"/>
                <a:gd name="T72" fmla="*/ 697 w 3962"/>
                <a:gd name="T73" fmla="*/ 854 h 3963"/>
                <a:gd name="T74" fmla="*/ 854 w 3962"/>
                <a:gd name="T75" fmla="*/ 697 h 3963"/>
                <a:gd name="T76" fmla="*/ 2355 w 3962"/>
                <a:gd name="T77" fmla="*/ 659 h 3963"/>
                <a:gd name="T78" fmla="*/ 2487 w 3962"/>
                <a:gd name="T79" fmla="*/ 839 h 3963"/>
                <a:gd name="T80" fmla="*/ 2714 w 3962"/>
                <a:gd name="T81" fmla="*/ 839 h 3963"/>
                <a:gd name="T82" fmla="*/ 2844 w 3962"/>
                <a:gd name="T83" fmla="*/ 659 h 3963"/>
                <a:gd name="T84" fmla="*/ 3074 w 3962"/>
                <a:gd name="T85" fmla="*/ 526 h 3963"/>
                <a:gd name="T86" fmla="*/ 3215 w 3962"/>
                <a:gd name="T87" fmla="*/ 724 h 3963"/>
                <a:gd name="T88" fmla="*/ 248 w 3962"/>
                <a:gd name="T89" fmla="*/ 2947 h 3963"/>
                <a:gd name="T90" fmla="*/ 268 w 3962"/>
                <a:gd name="T91" fmla="*/ 3219 h 3963"/>
                <a:gd name="T92" fmla="*/ 52 w 3962"/>
                <a:gd name="T93" fmla="*/ 3108 h 3963"/>
                <a:gd name="T94" fmla="*/ 3 w 3962"/>
                <a:gd name="T95" fmla="*/ 724 h 3963"/>
                <a:gd name="T96" fmla="*/ 144 w 3962"/>
                <a:gd name="T97" fmla="*/ 526 h 3963"/>
                <a:gd name="T98" fmla="*/ 2654 w 3962"/>
                <a:gd name="T99" fmla="*/ 13 h 3963"/>
                <a:gd name="T100" fmla="*/ 2724 w 3962"/>
                <a:gd name="T101" fmla="*/ 619 h 3963"/>
                <a:gd name="T102" fmla="*/ 2629 w 3962"/>
                <a:gd name="T103" fmla="*/ 739 h 3963"/>
                <a:gd name="T104" fmla="*/ 2489 w 3962"/>
                <a:gd name="T105" fmla="*/ 673 h 3963"/>
                <a:gd name="T106" fmla="*/ 2503 w 3962"/>
                <a:gd name="T107" fmla="*/ 47 h 3963"/>
                <a:gd name="T108" fmla="*/ 647 w 3962"/>
                <a:gd name="T109" fmla="*/ 3 h 3963"/>
                <a:gd name="T110" fmla="*/ 743 w 3962"/>
                <a:gd name="T111" fmla="*/ 124 h 3963"/>
                <a:gd name="T112" fmla="*/ 673 w 3962"/>
                <a:gd name="T113" fmla="*/ 730 h 3963"/>
                <a:gd name="T114" fmla="*/ 523 w 3962"/>
                <a:gd name="T115" fmla="*/ 696 h 3963"/>
                <a:gd name="T116" fmla="*/ 508 w 3962"/>
                <a:gd name="T117" fmla="*/ 69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2" h="3963">
                  <a:moveTo>
                    <a:pt x="2848" y="2477"/>
                  </a:moveTo>
                  <a:lnTo>
                    <a:pt x="2876" y="2479"/>
                  </a:lnTo>
                  <a:lnTo>
                    <a:pt x="2902" y="2489"/>
                  </a:lnTo>
                  <a:lnTo>
                    <a:pt x="2925" y="2503"/>
                  </a:lnTo>
                  <a:lnTo>
                    <a:pt x="2944" y="2523"/>
                  </a:lnTo>
                  <a:lnTo>
                    <a:pt x="2959" y="2546"/>
                  </a:lnTo>
                  <a:lnTo>
                    <a:pt x="2968" y="2572"/>
                  </a:lnTo>
                  <a:lnTo>
                    <a:pt x="2972" y="2600"/>
                  </a:lnTo>
                  <a:lnTo>
                    <a:pt x="2972" y="2972"/>
                  </a:lnTo>
                  <a:lnTo>
                    <a:pt x="3343" y="2972"/>
                  </a:lnTo>
                  <a:lnTo>
                    <a:pt x="3371" y="2975"/>
                  </a:lnTo>
                  <a:lnTo>
                    <a:pt x="3397" y="2984"/>
                  </a:lnTo>
                  <a:lnTo>
                    <a:pt x="3420" y="2999"/>
                  </a:lnTo>
                  <a:lnTo>
                    <a:pt x="3440" y="3018"/>
                  </a:lnTo>
                  <a:lnTo>
                    <a:pt x="3454" y="3041"/>
                  </a:lnTo>
                  <a:lnTo>
                    <a:pt x="3464" y="3067"/>
                  </a:lnTo>
                  <a:lnTo>
                    <a:pt x="3467" y="3096"/>
                  </a:lnTo>
                  <a:lnTo>
                    <a:pt x="3464" y="3124"/>
                  </a:lnTo>
                  <a:lnTo>
                    <a:pt x="3454" y="3150"/>
                  </a:lnTo>
                  <a:lnTo>
                    <a:pt x="3440" y="3173"/>
                  </a:lnTo>
                  <a:lnTo>
                    <a:pt x="3420" y="3193"/>
                  </a:lnTo>
                  <a:lnTo>
                    <a:pt x="3397" y="3207"/>
                  </a:lnTo>
                  <a:lnTo>
                    <a:pt x="3371" y="3217"/>
                  </a:lnTo>
                  <a:lnTo>
                    <a:pt x="3343" y="3219"/>
                  </a:lnTo>
                  <a:lnTo>
                    <a:pt x="2848" y="3219"/>
                  </a:lnTo>
                  <a:lnTo>
                    <a:pt x="2819" y="3217"/>
                  </a:lnTo>
                  <a:lnTo>
                    <a:pt x="2794" y="3207"/>
                  </a:lnTo>
                  <a:lnTo>
                    <a:pt x="2771" y="3193"/>
                  </a:lnTo>
                  <a:lnTo>
                    <a:pt x="2752" y="3173"/>
                  </a:lnTo>
                  <a:lnTo>
                    <a:pt x="2736" y="3150"/>
                  </a:lnTo>
                  <a:lnTo>
                    <a:pt x="2727" y="3124"/>
                  </a:lnTo>
                  <a:lnTo>
                    <a:pt x="2724" y="3096"/>
                  </a:lnTo>
                  <a:lnTo>
                    <a:pt x="2724" y="2600"/>
                  </a:lnTo>
                  <a:lnTo>
                    <a:pt x="2727" y="2572"/>
                  </a:lnTo>
                  <a:lnTo>
                    <a:pt x="2736" y="2546"/>
                  </a:lnTo>
                  <a:lnTo>
                    <a:pt x="2752" y="2523"/>
                  </a:lnTo>
                  <a:lnTo>
                    <a:pt x="2771" y="2503"/>
                  </a:lnTo>
                  <a:lnTo>
                    <a:pt x="2794" y="2489"/>
                  </a:lnTo>
                  <a:lnTo>
                    <a:pt x="2819" y="2479"/>
                  </a:lnTo>
                  <a:lnTo>
                    <a:pt x="2848" y="2477"/>
                  </a:lnTo>
                  <a:close/>
                  <a:moveTo>
                    <a:pt x="2972" y="2229"/>
                  </a:moveTo>
                  <a:lnTo>
                    <a:pt x="2896" y="2232"/>
                  </a:lnTo>
                  <a:lnTo>
                    <a:pt x="2821" y="2244"/>
                  </a:lnTo>
                  <a:lnTo>
                    <a:pt x="2750" y="2262"/>
                  </a:lnTo>
                  <a:lnTo>
                    <a:pt x="2683" y="2288"/>
                  </a:lnTo>
                  <a:lnTo>
                    <a:pt x="2618" y="2319"/>
                  </a:lnTo>
                  <a:lnTo>
                    <a:pt x="2556" y="2356"/>
                  </a:lnTo>
                  <a:lnTo>
                    <a:pt x="2500" y="2399"/>
                  </a:lnTo>
                  <a:lnTo>
                    <a:pt x="2447" y="2447"/>
                  </a:lnTo>
                  <a:lnTo>
                    <a:pt x="2399" y="2500"/>
                  </a:lnTo>
                  <a:lnTo>
                    <a:pt x="2355" y="2556"/>
                  </a:lnTo>
                  <a:lnTo>
                    <a:pt x="2318" y="2618"/>
                  </a:lnTo>
                  <a:lnTo>
                    <a:pt x="2287" y="2683"/>
                  </a:lnTo>
                  <a:lnTo>
                    <a:pt x="2262" y="2752"/>
                  </a:lnTo>
                  <a:lnTo>
                    <a:pt x="2243" y="2823"/>
                  </a:lnTo>
                  <a:lnTo>
                    <a:pt x="2232" y="2896"/>
                  </a:lnTo>
                  <a:lnTo>
                    <a:pt x="2229" y="2972"/>
                  </a:lnTo>
                  <a:lnTo>
                    <a:pt x="2232" y="3048"/>
                  </a:lnTo>
                  <a:lnTo>
                    <a:pt x="2243" y="3122"/>
                  </a:lnTo>
                  <a:lnTo>
                    <a:pt x="2262" y="3193"/>
                  </a:lnTo>
                  <a:lnTo>
                    <a:pt x="2287" y="3261"/>
                  </a:lnTo>
                  <a:lnTo>
                    <a:pt x="2318" y="3325"/>
                  </a:lnTo>
                  <a:lnTo>
                    <a:pt x="2355" y="3387"/>
                  </a:lnTo>
                  <a:lnTo>
                    <a:pt x="2399" y="3444"/>
                  </a:lnTo>
                  <a:lnTo>
                    <a:pt x="2447" y="3497"/>
                  </a:lnTo>
                  <a:lnTo>
                    <a:pt x="2500" y="3544"/>
                  </a:lnTo>
                  <a:lnTo>
                    <a:pt x="2556" y="3588"/>
                  </a:lnTo>
                  <a:lnTo>
                    <a:pt x="2618" y="3625"/>
                  </a:lnTo>
                  <a:lnTo>
                    <a:pt x="2683" y="3657"/>
                  </a:lnTo>
                  <a:lnTo>
                    <a:pt x="2750" y="3682"/>
                  </a:lnTo>
                  <a:lnTo>
                    <a:pt x="2821" y="3700"/>
                  </a:lnTo>
                  <a:lnTo>
                    <a:pt x="2896" y="3711"/>
                  </a:lnTo>
                  <a:lnTo>
                    <a:pt x="2972" y="3714"/>
                  </a:lnTo>
                  <a:lnTo>
                    <a:pt x="3048" y="3711"/>
                  </a:lnTo>
                  <a:lnTo>
                    <a:pt x="3121" y="3700"/>
                  </a:lnTo>
                  <a:lnTo>
                    <a:pt x="3193" y="3682"/>
                  </a:lnTo>
                  <a:lnTo>
                    <a:pt x="3260" y="3657"/>
                  </a:lnTo>
                  <a:lnTo>
                    <a:pt x="3325" y="3625"/>
                  </a:lnTo>
                  <a:lnTo>
                    <a:pt x="3386" y="3588"/>
                  </a:lnTo>
                  <a:lnTo>
                    <a:pt x="3444" y="3544"/>
                  </a:lnTo>
                  <a:lnTo>
                    <a:pt x="3496" y="3497"/>
                  </a:lnTo>
                  <a:lnTo>
                    <a:pt x="3544" y="3444"/>
                  </a:lnTo>
                  <a:lnTo>
                    <a:pt x="3588" y="3387"/>
                  </a:lnTo>
                  <a:lnTo>
                    <a:pt x="3625" y="3325"/>
                  </a:lnTo>
                  <a:lnTo>
                    <a:pt x="3656" y="3261"/>
                  </a:lnTo>
                  <a:lnTo>
                    <a:pt x="3680" y="3193"/>
                  </a:lnTo>
                  <a:lnTo>
                    <a:pt x="3700" y="3122"/>
                  </a:lnTo>
                  <a:lnTo>
                    <a:pt x="3711" y="3048"/>
                  </a:lnTo>
                  <a:lnTo>
                    <a:pt x="3714" y="2972"/>
                  </a:lnTo>
                  <a:lnTo>
                    <a:pt x="3711" y="2896"/>
                  </a:lnTo>
                  <a:lnTo>
                    <a:pt x="3700" y="2823"/>
                  </a:lnTo>
                  <a:lnTo>
                    <a:pt x="3680" y="2752"/>
                  </a:lnTo>
                  <a:lnTo>
                    <a:pt x="3656" y="2683"/>
                  </a:lnTo>
                  <a:lnTo>
                    <a:pt x="3625" y="2618"/>
                  </a:lnTo>
                  <a:lnTo>
                    <a:pt x="3588" y="2556"/>
                  </a:lnTo>
                  <a:lnTo>
                    <a:pt x="3544" y="2500"/>
                  </a:lnTo>
                  <a:lnTo>
                    <a:pt x="3496" y="2447"/>
                  </a:lnTo>
                  <a:lnTo>
                    <a:pt x="3444" y="2399"/>
                  </a:lnTo>
                  <a:lnTo>
                    <a:pt x="3386" y="2356"/>
                  </a:lnTo>
                  <a:lnTo>
                    <a:pt x="3325" y="2319"/>
                  </a:lnTo>
                  <a:lnTo>
                    <a:pt x="3260" y="2288"/>
                  </a:lnTo>
                  <a:lnTo>
                    <a:pt x="3193" y="2262"/>
                  </a:lnTo>
                  <a:lnTo>
                    <a:pt x="3121" y="2244"/>
                  </a:lnTo>
                  <a:lnTo>
                    <a:pt x="3048" y="2232"/>
                  </a:lnTo>
                  <a:lnTo>
                    <a:pt x="2972" y="2229"/>
                  </a:lnTo>
                  <a:close/>
                  <a:moveTo>
                    <a:pt x="1238" y="2229"/>
                  </a:moveTo>
                  <a:lnTo>
                    <a:pt x="1734" y="2229"/>
                  </a:lnTo>
                  <a:lnTo>
                    <a:pt x="1734" y="2724"/>
                  </a:lnTo>
                  <a:lnTo>
                    <a:pt x="1238" y="2724"/>
                  </a:lnTo>
                  <a:lnTo>
                    <a:pt x="1238" y="2229"/>
                  </a:lnTo>
                  <a:close/>
                  <a:moveTo>
                    <a:pt x="495" y="2229"/>
                  </a:moveTo>
                  <a:lnTo>
                    <a:pt x="990" y="2229"/>
                  </a:lnTo>
                  <a:lnTo>
                    <a:pt x="990" y="2724"/>
                  </a:lnTo>
                  <a:lnTo>
                    <a:pt x="495" y="2724"/>
                  </a:lnTo>
                  <a:lnTo>
                    <a:pt x="495" y="2229"/>
                  </a:lnTo>
                  <a:close/>
                  <a:moveTo>
                    <a:pt x="2972" y="1982"/>
                  </a:moveTo>
                  <a:lnTo>
                    <a:pt x="3058" y="1985"/>
                  </a:lnTo>
                  <a:lnTo>
                    <a:pt x="3141" y="1996"/>
                  </a:lnTo>
                  <a:lnTo>
                    <a:pt x="3221" y="2013"/>
                  </a:lnTo>
                  <a:lnTo>
                    <a:pt x="3300" y="2037"/>
                  </a:lnTo>
                  <a:lnTo>
                    <a:pt x="3376" y="2067"/>
                  </a:lnTo>
                  <a:lnTo>
                    <a:pt x="3448" y="2103"/>
                  </a:lnTo>
                  <a:lnTo>
                    <a:pt x="3517" y="2144"/>
                  </a:lnTo>
                  <a:lnTo>
                    <a:pt x="3582" y="2191"/>
                  </a:lnTo>
                  <a:lnTo>
                    <a:pt x="3643" y="2243"/>
                  </a:lnTo>
                  <a:lnTo>
                    <a:pt x="3700" y="2300"/>
                  </a:lnTo>
                  <a:lnTo>
                    <a:pt x="3752" y="2361"/>
                  </a:lnTo>
                  <a:lnTo>
                    <a:pt x="3799" y="2426"/>
                  </a:lnTo>
                  <a:lnTo>
                    <a:pt x="3841" y="2495"/>
                  </a:lnTo>
                  <a:lnTo>
                    <a:pt x="3876" y="2567"/>
                  </a:lnTo>
                  <a:lnTo>
                    <a:pt x="3906" y="2643"/>
                  </a:lnTo>
                  <a:lnTo>
                    <a:pt x="3930" y="2722"/>
                  </a:lnTo>
                  <a:lnTo>
                    <a:pt x="3948" y="2803"/>
                  </a:lnTo>
                  <a:lnTo>
                    <a:pt x="3959" y="2887"/>
                  </a:lnTo>
                  <a:lnTo>
                    <a:pt x="3962" y="2972"/>
                  </a:lnTo>
                  <a:lnTo>
                    <a:pt x="3959" y="3058"/>
                  </a:lnTo>
                  <a:lnTo>
                    <a:pt x="3948" y="3141"/>
                  </a:lnTo>
                  <a:lnTo>
                    <a:pt x="3930" y="3222"/>
                  </a:lnTo>
                  <a:lnTo>
                    <a:pt x="3906" y="3300"/>
                  </a:lnTo>
                  <a:lnTo>
                    <a:pt x="3876" y="3376"/>
                  </a:lnTo>
                  <a:lnTo>
                    <a:pt x="3841" y="3448"/>
                  </a:lnTo>
                  <a:lnTo>
                    <a:pt x="3799" y="3518"/>
                  </a:lnTo>
                  <a:lnTo>
                    <a:pt x="3752" y="3583"/>
                  </a:lnTo>
                  <a:lnTo>
                    <a:pt x="3700" y="3643"/>
                  </a:lnTo>
                  <a:lnTo>
                    <a:pt x="3643" y="3700"/>
                  </a:lnTo>
                  <a:lnTo>
                    <a:pt x="3582" y="3752"/>
                  </a:lnTo>
                  <a:lnTo>
                    <a:pt x="3517" y="3799"/>
                  </a:lnTo>
                  <a:lnTo>
                    <a:pt x="3448" y="3841"/>
                  </a:lnTo>
                  <a:lnTo>
                    <a:pt x="3376" y="3877"/>
                  </a:lnTo>
                  <a:lnTo>
                    <a:pt x="3300" y="3907"/>
                  </a:lnTo>
                  <a:lnTo>
                    <a:pt x="3221" y="3931"/>
                  </a:lnTo>
                  <a:lnTo>
                    <a:pt x="3141" y="3948"/>
                  </a:lnTo>
                  <a:lnTo>
                    <a:pt x="3058" y="3959"/>
                  </a:lnTo>
                  <a:lnTo>
                    <a:pt x="2972" y="3963"/>
                  </a:lnTo>
                  <a:lnTo>
                    <a:pt x="2886" y="3959"/>
                  </a:lnTo>
                  <a:lnTo>
                    <a:pt x="2802" y="3948"/>
                  </a:lnTo>
                  <a:lnTo>
                    <a:pt x="2721" y="3931"/>
                  </a:lnTo>
                  <a:lnTo>
                    <a:pt x="2643" y="3907"/>
                  </a:lnTo>
                  <a:lnTo>
                    <a:pt x="2567" y="3877"/>
                  </a:lnTo>
                  <a:lnTo>
                    <a:pt x="2495" y="3841"/>
                  </a:lnTo>
                  <a:lnTo>
                    <a:pt x="2426" y="3799"/>
                  </a:lnTo>
                  <a:lnTo>
                    <a:pt x="2361" y="3752"/>
                  </a:lnTo>
                  <a:lnTo>
                    <a:pt x="2300" y="3700"/>
                  </a:lnTo>
                  <a:lnTo>
                    <a:pt x="2243" y="3643"/>
                  </a:lnTo>
                  <a:lnTo>
                    <a:pt x="2191" y="3583"/>
                  </a:lnTo>
                  <a:lnTo>
                    <a:pt x="2144" y="3518"/>
                  </a:lnTo>
                  <a:lnTo>
                    <a:pt x="2103" y="3448"/>
                  </a:lnTo>
                  <a:lnTo>
                    <a:pt x="2067" y="3376"/>
                  </a:lnTo>
                  <a:lnTo>
                    <a:pt x="2037" y="3300"/>
                  </a:lnTo>
                  <a:lnTo>
                    <a:pt x="2013" y="3222"/>
                  </a:lnTo>
                  <a:lnTo>
                    <a:pt x="1995" y="3141"/>
                  </a:lnTo>
                  <a:lnTo>
                    <a:pt x="1984" y="3058"/>
                  </a:lnTo>
                  <a:lnTo>
                    <a:pt x="1980" y="2972"/>
                  </a:lnTo>
                  <a:lnTo>
                    <a:pt x="1984" y="2887"/>
                  </a:lnTo>
                  <a:lnTo>
                    <a:pt x="1995" y="2803"/>
                  </a:lnTo>
                  <a:lnTo>
                    <a:pt x="2013" y="2722"/>
                  </a:lnTo>
                  <a:lnTo>
                    <a:pt x="2037" y="2643"/>
                  </a:lnTo>
                  <a:lnTo>
                    <a:pt x="2067" y="2567"/>
                  </a:lnTo>
                  <a:lnTo>
                    <a:pt x="2103" y="2495"/>
                  </a:lnTo>
                  <a:lnTo>
                    <a:pt x="2144" y="2426"/>
                  </a:lnTo>
                  <a:lnTo>
                    <a:pt x="2191" y="2361"/>
                  </a:lnTo>
                  <a:lnTo>
                    <a:pt x="2243" y="2300"/>
                  </a:lnTo>
                  <a:lnTo>
                    <a:pt x="2300" y="2243"/>
                  </a:lnTo>
                  <a:lnTo>
                    <a:pt x="2361" y="2191"/>
                  </a:lnTo>
                  <a:lnTo>
                    <a:pt x="2426" y="2144"/>
                  </a:lnTo>
                  <a:lnTo>
                    <a:pt x="2495" y="2103"/>
                  </a:lnTo>
                  <a:lnTo>
                    <a:pt x="2567" y="2067"/>
                  </a:lnTo>
                  <a:lnTo>
                    <a:pt x="2643" y="2037"/>
                  </a:lnTo>
                  <a:lnTo>
                    <a:pt x="2721" y="2013"/>
                  </a:lnTo>
                  <a:lnTo>
                    <a:pt x="2802" y="1996"/>
                  </a:lnTo>
                  <a:lnTo>
                    <a:pt x="2886" y="1985"/>
                  </a:lnTo>
                  <a:lnTo>
                    <a:pt x="2972" y="1982"/>
                  </a:lnTo>
                  <a:close/>
                  <a:moveTo>
                    <a:pt x="1980" y="1486"/>
                  </a:moveTo>
                  <a:lnTo>
                    <a:pt x="2476" y="1486"/>
                  </a:lnTo>
                  <a:lnTo>
                    <a:pt x="2476" y="1982"/>
                  </a:lnTo>
                  <a:lnTo>
                    <a:pt x="1980" y="1982"/>
                  </a:lnTo>
                  <a:lnTo>
                    <a:pt x="1980" y="1486"/>
                  </a:lnTo>
                  <a:close/>
                  <a:moveTo>
                    <a:pt x="1238" y="1486"/>
                  </a:moveTo>
                  <a:lnTo>
                    <a:pt x="1734" y="1486"/>
                  </a:lnTo>
                  <a:lnTo>
                    <a:pt x="1734" y="1982"/>
                  </a:lnTo>
                  <a:lnTo>
                    <a:pt x="1238" y="1982"/>
                  </a:lnTo>
                  <a:lnTo>
                    <a:pt x="1238" y="1486"/>
                  </a:lnTo>
                  <a:close/>
                  <a:moveTo>
                    <a:pt x="495" y="1486"/>
                  </a:moveTo>
                  <a:lnTo>
                    <a:pt x="990" y="1486"/>
                  </a:lnTo>
                  <a:lnTo>
                    <a:pt x="990" y="1982"/>
                  </a:lnTo>
                  <a:lnTo>
                    <a:pt x="495" y="1982"/>
                  </a:lnTo>
                  <a:lnTo>
                    <a:pt x="495" y="1486"/>
                  </a:lnTo>
                  <a:close/>
                  <a:moveTo>
                    <a:pt x="268" y="495"/>
                  </a:moveTo>
                  <a:lnTo>
                    <a:pt x="371" y="495"/>
                  </a:lnTo>
                  <a:lnTo>
                    <a:pt x="371" y="619"/>
                  </a:lnTo>
                  <a:lnTo>
                    <a:pt x="374" y="659"/>
                  </a:lnTo>
                  <a:lnTo>
                    <a:pt x="384" y="697"/>
                  </a:lnTo>
                  <a:lnTo>
                    <a:pt x="399" y="732"/>
                  </a:lnTo>
                  <a:lnTo>
                    <a:pt x="419" y="765"/>
                  </a:lnTo>
                  <a:lnTo>
                    <a:pt x="444" y="794"/>
                  </a:lnTo>
                  <a:lnTo>
                    <a:pt x="473" y="819"/>
                  </a:lnTo>
                  <a:lnTo>
                    <a:pt x="505" y="839"/>
                  </a:lnTo>
                  <a:lnTo>
                    <a:pt x="541" y="854"/>
                  </a:lnTo>
                  <a:lnTo>
                    <a:pt x="579" y="864"/>
                  </a:lnTo>
                  <a:lnTo>
                    <a:pt x="619" y="867"/>
                  </a:lnTo>
                  <a:lnTo>
                    <a:pt x="659" y="864"/>
                  </a:lnTo>
                  <a:lnTo>
                    <a:pt x="697" y="854"/>
                  </a:lnTo>
                  <a:lnTo>
                    <a:pt x="732" y="839"/>
                  </a:lnTo>
                  <a:lnTo>
                    <a:pt x="765" y="819"/>
                  </a:lnTo>
                  <a:lnTo>
                    <a:pt x="794" y="794"/>
                  </a:lnTo>
                  <a:lnTo>
                    <a:pt x="819" y="765"/>
                  </a:lnTo>
                  <a:lnTo>
                    <a:pt x="838" y="732"/>
                  </a:lnTo>
                  <a:lnTo>
                    <a:pt x="854" y="697"/>
                  </a:lnTo>
                  <a:lnTo>
                    <a:pt x="864" y="659"/>
                  </a:lnTo>
                  <a:lnTo>
                    <a:pt x="866" y="619"/>
                  </a:lnTo>
                  <a:lnTo>
                    <a:pt x="866" y="495"/>
                  </a:lnTo>
                  <a:lnTo>
                    <a:pt x="2353" y="495"/>
                  </a:lnTo>
                  <a:lnTo>
                    <a:pt x="2353" y="619"/>
                  </a:lnTo>
                  <a:lnTo>
                    <a:pt x="2355" y="659"/>
                  </a:lnTo>
                  <a:lnTo>
                    <a:pt x="2365" y="697"/>
                  </a:lnTo>
                  <a:lnTo>
                    <a:pt x="2380" y="732"/>
                  </a:lnTo>
                  <a:lnTo>
                    <a:pt x="2400" y="765"/>
                  </a:lnTo>
                  <a:lnTo>
                    <a:pt x="2425" y="794"/>
                  </a:lnTo>
                  <a:lnTo>
                    <a:pt x="2454" y="819"/>
                  </a:lnTo>
                  <a:lnTo>
                    <a:pt x="2487" y="839"/>
                  </a:lnTo>
                  <a:lnTo>
                    <a:pt x="2521" y="854"/>
                  </a:lnTo>
                  <a:lnTo>
                    <a:pt x="2560" y="864"/>
                  </a:lnTo>
                  <a:lnTo>
                    <a:pt x="2600" y="867"/>
                  </a:lnTo>
                  <a:lnTo>
                    <a:pt x="2641" y="864"/>
                  </a:lnTo>
                  <a:lnTo>
                    <a:pt x="2678" y="854"/>
                  </a:lnTo>
                  <a:lnTo>
                    <a:pt x="2714" y="839"/>
                  </a:lnTo>
                  <a:lnTo>
                    <a:pt x="2747" y="819"/>
                  </a:lnTo>
                  <a:lnTo>
                    <a:pt x="2776" y="794"/>
                  </a:lnTo>
                  <a:lnTo>
                    <a:pt x="2800" y="765"/>
                  </a:lnTo>
                  <a:lnTo>
                    <a:pt x="2820" y="732"/>
                  </a:lnTo>
                  <a:lnTo>
                    <a:pt x="2835" y="697"/>
                  </a:lnTo>
                  <a:lnTo>
                    <a:pt x="2844" y="659"/>
                  </a:lnTo>
                  <a:lnTo>
                    <a:pt x="2848" y="619"/>
                  </a:lnTo>
                  <a:lnTo>
                    <a:pt x="2848" y="495"/>
                  </a:lnTo>
                  <a:lnTo>
                    <a:pt x="2952" y="495"/>
                  </a:lnTo>
                  <a:lnTo>
                    <a:pt x="2995" y="498"/>
                  </a:lnTo>
                  <a:lnTo>
                    <a:pt x="3036" y="509"/>
                  </a:lnTo>
                  <a:lnTo>
                    <a:pt x="3074" y="526"/>
                  </a:lnTo>
                  <a:lnTo>
                    <a:pt x="3109" y="548"/>
                  </a:lnTo>
                  <a:lnTo>
                    <a:pt x="3141" y="574"/>
                  </a:lnTo>
                  <a:lnTo>
                    <a:pt x="3167" y="607"/>
                  </a:lnTo>
                  <a:lnTo>
                    <a:pt x="3189" y="642"/>
                  </a:lnTo>
                  <a:lnTo>
                    <a:pt x="3206" y="682"/>
                  </a:lnTo>
                  <a:lnTo>
                    <a:pt x="3215" y="724"/>
                  </a:lnTo>
                  <a:lnTo>
                    <a:pt x="3219" y="767"/>
                  </a:lnTo>
                  <a:lnTo>
                    <a:pt x="3219" y="1733"/>
                  </a:lnTo>
                  <a:lnTo>
                    <a:pt x="2972" y="1733"/>
                  </a:lnTo>
                  <a:lnTo>
                    <a:pt x="2972" y="1238"/>
                  </a:lnTo>
                  <a:lnTo>
                    <a:pt x="248" y="1238"/>
                  </a:lnTo>
                  <a:lnTo>
                    <a:pt x="248" y="2947"/>
                  </a:lnTo>
                  <a:lnTo>
                    <a:pt x="250" y="2959"/>
                  </a:lnTo>
                  <a:lnTo>
                    <a:pt x="258" y="2969"/>
                  </a:lnTo>
                  <a:lnTo>
                    <a:pt x="268" y="2972"/>
                  </a:lnTo>
                  <a:lnTo>
                    <a:pt x="1734" y="2972"/>
                  </a:lnTo>
                  <a:lnTo>
                    <a:pt x="1734" y="3219"/>
                  </a:lnTo>
                  <a:lnTo>
                    <a:pt x="268" y="3219"/>
                  </a:lnTo>
                  <a:lnTo>
                    <a:pt x="225" y="3216"/>
                  </a:lnTo>
                  <a:lnTo>
                    <a:pt x="183" y="3206"/>
                  </a:lnTo>
                  <a:lnTo>
                    <a:pt x="144" y="3189"/>
                  </a:lnTo>
                  <a:lnTo>
                    <a:pt x="109" y="3167"/>
                  </a:lnTo>
                  <a:lnTo>
                    <a:pt x="78" y="3140"/>
                  </a:lnTo>
                  <a:lnTo>
                    <a:pt x="52" y="3108"/>
                  </a:lnTo>
                  <a:lnTo>
                    <a:pt x="30" y="3072"/>
                  </a:lnTo>
                  <a:lnTo>
                    <a:pt x="13" y="3034"/>
                  </a:lnTo>
                  <a:lnTo>
                    <a:pt x="3" y="2991"/>
                  </a:lnTo>
                  <a:lnTo>
                    <a:pt x="0" y="2947"/>
                  </a:lnTo>
                  <a:lnTo>
                    <a:pt x="0" y="767"/>
                  </a:lnTo>
                  <a:lnTo>
                    <a:pt x="3" y="724"/>
                  </a:lnTo>
                  <a:lnTo>
                    <a:pt x="13" y="682"/>
                  </a:lnTo>
                  <a:lnTo>
                    <a:pt x="30" y="642"/>
                  </a:lnTo>
                  <a:lnTo>
                    <a:pt x="52" y="607"/>
                  </a:lnTo>
                  <a:lnTo>
                    <a:pt x="78" y="574"/>
                  </a:lnTo>
                  <a:lnTo>
                    <a:pt x="109" y="548"/>
                  </a:lnTo>
                  <a:lnTo>
                    <a:pt x="144" y="526"/>
                  </a:lnTo>
                  <a:lnTo>
                    <a:pt x="183" y="509"/>
                  </a:lnTo>
                  <a:lnTo>
                    <a:pt x="225" y="498"/>
                  </a:lnTo>
                  <a:lnTo>
                    <a:pt x="268" y="495"/>
                  </a:lnTo>
                  <a:close/>
                  <a:moveTo>
                    <a:pt x="2600" y="0"/>
                  </a:moveTo>
                  <a:lnTo>
                    <a:pt x="2629" y="3"/>
                  </a:lnTo>
                  <a:lnTo>
                    <a:pt x="2654" y="13"/>
                  </a:lnTo>
                  <a:lnTo>
                    <a:pt x="2678" y="27"/>
                  </a:lnTo>
                  <a:lnTo>
                    <a:pt x="2696" y="47"/>
                  </a:lnTo>
                  <a:lnTo>
                    <a:pt x="2712" y="69"/>
                  </a:lnTo>
                  <a:lnTo>
                    <a:pt x="2720" y="95"/>
                  </a:lnTo>
                  <a:lnTo>
                    <a:pt x="2724" y="124"/>
                  </a:lnTo>
                  <a:lnTo>
                    <a:pt x="2724" y="619"/>
                  </a:lnTo>
                  <a:lnTo>
                    <a:pt x="2720" y="648"/>
                  </a:lnTo>
                  <a:lnTo>
                    <a:pt x="2712" y="673"/>
                  </a:lnTo>
                  <a:lnTo>
                    <a:pt x="2696" y="696"/>
                  </a:lnTo>
                  <a:lnTo>
                    <a:pt x="2678" y="715"/>
                  </a:lnTo>
                  <a:lnTo>
                    <a:pt x="2654" y="730"/>
                  </a:lnTo>
                  <a:lnTo>
                    <a:pt x="2629" y="739"/>
                  </a:lnTo>
                  <a:lnTo>
                    <a:pt x="2600" y="743"/>
                  </a:lnTo>
                  <a:lnTo>
                    <a:pt x="2572" y="739"/>
                  </a:lnTo>
                  <a:lnTo>
                    <a:pt x="2546" y="730"/>
                  </a:lnTo>
                  <a:lnTo>
                    <a:pt x="2523" y="715"/>
                  </a:lnTo>
                  <a:lnTo>
                    <a:pt x="2503" y="696"/>
                  </a:lnTo>
                  <a:lnTo>
                    <a:pt x="2489" y="673"/>
                  </a:lnTo>
                  <a:lnTo>
                    <a:pt x="2479" y="648"/>
                  </a:lnTo>
                  <a:lnTo>
                    <a:pt x="2476" y="619"/>
                  </a:lnTo>
                  <a:lnTo>
                    <a:pt x="2476" y="124"/>
                  </a:lnTo>
                  <a:lnTo>
                    <a:pt x="2479" y="95"/>
                  </a:lnTo>
                  <a:lnTo>
                    <a:pt x="2489" y="69"/>
                  </a:lnTo>
                  <a:lnTo>
                    <a:pt x="2503" y="47"/>
                  </a:lnTo>
                  <a:lnTo>
                    <a:pt x="2523" y="27"/>
                  </a:lnTo>
                  <a:lnTo>
                    <a:pt x="2546" y="13"/>
                  </a:lnTo>
                  <a:lnTo>
                    <a:pt x="2572" y="3"/>
                  </a:lnTo>
                  <a:lnTo>
                    <a:pt x="2600" y="0"/>
                  </a:lnTo>
                  <a:close/>
                  <a:moveTo>
                    <a:pt x="619" y="0"/>
                  </a:moveTo>
                  <a:lnTo>
                    <a:pt x="647" y="3"/>
                  </a:lnTo>
                  <a:lnTo>
                    <a:pt x="673" y="13"/>
                  </a:lnTo>
                  <a:lnTo>
                    <a:pt x="696" y="27"/>
                  </a:lnTo>
                  <a:lnTo>
                    <a:pt x="715" y="47"/>
                  </a:lnTo>
                  <a:lnTo>
                    <a:pt x="730" y="69"/>
                  </a:lnTo>
                  <a:lnTo>
                    <a:pt x="740" y="95"/>
                  </a:lnTo>
                  <a:lnTo>
                    <a:pt x="743" y="124"/>
                  </a:lnTo>
                  <a:lnTo>
                    <a:pt x="743" y="619"/>
                  </a:lnTo>
                  <a:lnTo>
                    <a:pt x="740" y="648"/>
                  </a:lnTo>
                  <a:lnTo>
                    <a:pt x="730" y="673"/>
                  </a:lnTo>
                  <a:lnTo>
                    <a:pt x="715" y="696"/>
                  </a:lnTo>
                  <a:lnTo>
                    <a:pt x="696" y="715"/>
                  </a:lnTo>
                  <a:lnTo>
                    <a:pt x="673" y="730"/>
                  </a:lnTo>
                  <a:lnTo>
                    <a:pt x="647" y="739"/>
                  </a:lnTo>
                  <a:lnTo>
                    <a:pt x="619" y="743"/>
                  </a:lnTo>
                  <a:lnTo>
                    <a:pt x="590" y="739"/>
                  </a:lnTo>
                  <a:lnTo>
                    <a:pt x="565" y="730"/>
                  </a:lnTo>
                  <a:lnTo>
                    <a:pt x="542" y="715"/>
                  </a:lnTo>
                  <a:lnTo>
                    <a:pt x="523" y="696"/>
                  </a:lnTo>
                  <a:lnTo>
                    <a:pt x="508" y="673"/>
                  </a:lnTo>
                  <a:lnTo>
                    <a:pt x="499" y="648"/>
                  </a:lnTo>
                  <a:lnTo>
                    <a:pt x="495" y="619"/>
                  </a:lnTo>
                  <a:lnTo>
                    <a:pt x="495" y="124"/>
                  </a:lnTo>
                  <a:lnTo>
                    <a:pt x="499" y="95"/>
                  </a:lnTo>
                  <a:lnTo>
                    <a:pt x="508" y="69"/>
                  </a:lnTo>
                  <a:lnTo>
                    <a:pt x="523" y="47"/>
                  </a:lnTo>
                  <a:lnTo>
                    <a:pt x="542" y="27"/>
                  </a:lnTo>
                  <a:lnTo>
                    <a:pt x="565" y="13"/>
                  </a:lnTo>
                  <a:lnTo>
                    <a:pt x="590" y="3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Calibri (body)"/>
                <a:cs typeface="Arial" panose="020B06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C73D9D2-3150-48AC-84A9-BC8172191299}"/>
                </a:ext>
              </a:extLst>
            </p:cNvPr>
            <p:cNvGrpSpPr/>
            <p:nvPr/>
          </p:nvGrpSpPr>
          <p:grpSpPr>
            <a:xfrm>
              <a:off x="4559245" y="3525194"/>
              <a:ext cx="479425" cy="477838"/>
              <a:chOff x="4575175" y="3521076"/>
              <a:chExt cx="479425" cy="477838"/>
            </a:xfrm>
          </p:grpSpPr>
          <p:sp>
            <p:nvSpPr>
              <p:cNvPr id="36" name="Freeform 54">
                <a:extLst>
                  <a:ext uri="{FF2B5EF4-FFF2-40B4-BE49-F238E27FC236}">
                    <a16:creationId xmlns:a16="http://schemas.microsoft.com/office/drawing/2014/main" id="{A2267D13-33CB-4F6A-94A6-7AE07AA1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3606801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CA4710C3-4BDD-4CB6-96EC-3D3550CF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3687763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56">
                <a:extLst>
                  <a:ext uri="{FF2B5EF4-FFF2-40B4-BE49-F238E27FC236}">
                    <a16:creationId xmlns:a16="http://schemas.microsoft.com/office/drawing/2014/main" id="{EFA846CF-7DA0-460D-B8EE-58F866583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3768726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CB0DD3D8-CA6F-4C61-9D89-A5059E4A1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175" y="3521076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8">
                <a:extLst>
                  <a:ext uri="{FF2B5EF4-FFF2-40B4-BE49-F238E27FC236}">
                    <a16:creationId xmlns:a16="http://schemas.microsoft.com/office/drawing/2014/main" id="{F2AC1ED3-249B-4727-8287-5E86EE2AAE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6000" y="3575051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EDC4DAAE-431B-44CC-898A-EF458C2D2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025" y="3849688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D85FC30-7C15-4851-AFB3-56643FD139AB}"/>
                </a:ext>
              </a:extLst>
            </p:cNvPr>
            <p:cNvGrpSpPr/>
            <p:nvPr/>
          </p:nvGrpSpPr>
          <p:grpSpPr>
            <a:xfrm>
              <a:off x="4967287" y="4953001"/>
              <a:ext cx="650639" cy="625476"/>
              <a:chOff x="4967288" y="5026025"/>
              <a:chExt cx="574676" cy="552451"/>
            </a:xfrm>
          </p:grpSpPr>
          <p:sp>
            <p:nvSpPr>
              <p:cNvPr id="30" name="Freeform 64">
                <a:extLst>
                  <a:ext uri="{FF2B5EF4-FFF2-40B4-BE49-F238E27FC236}">
                    <a16:creationId xmlns:a16="http://schemas.microsoft.com/office/drawing/2014/main" id="{E42E6C8B-6830-4224-A635-296DCF77A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838" y="5100638"/>
                <a:ext cx="131763" cy="128588"/>
              </a:xfrm>
              <a:custGeom>
                <a:avLst/>
                <a:gdLst>
                  <a:gd name="T0" fmla="*/ 327 w 833"/>
                  <a:gd name="T1" fmla="*/ 0 h 811"/>
                  <a:gd name="T2" fmla="*/ 372 w 833"/>
                  <a:gd name="T3" fmla="*/ 3 h 811"/>
                  <a:gd name="T4" fmla="*/ 414 w 833"/>
                  <a:gd name="T5" fmla="*/ 12 h 811"/>
                  <a:gd name="T6" fmla="*/ 454 w 833"/>
                  <a:gd name="T7" fmla="*/ 25 h 811"/>
                  <a:gd name="T8" fmla="*/ 492 w 833"/>
                  <a:gd name="T9" fmla="*/ 44 h 811"/>
                  <a:gd name="T10" fmla="*/ 527 w 833"/>
                  <a:gd name="T11" fmla="*/ 68 h 811"/>
                  <a:gd name="T12" fmla="*/ 558 w 833"/>
                  <a:gd name="T13" fmla="*/ 95 h 811"/>
                  <a:gd name="T14" fmla="*/ 586 w 833"/>
                  <a:gd name="T15" fmla="*/ 127 h 811"/>
                  <a:gd name="T16" fmla="*/ 609 w 833"/>
                  <a:gd name="T17" fmla="*/ 162 h 811"/>
                  <a:gd name="T18" fmla="*/ 628 w 833"/>
                  <a:gd name="T19" fmla="*/ 200 h 811"/>
                  <a:gd name="T20" fmla="*/ 642 w 833"/>
                  <a:gd name="T21" fmla="*/ 239 h 811"/>
                  <a:gd name="T22" fmla="*/ 651 w 833"/>
                  <a:gd name="T23" fmla="*/ 283 h 811"/>
                  <a:gd name="T24" fmla="*/ 654 w 833"/>
                  <a:gd name="T25" fmla="*/ 327 h 811"/>
                  <a:gd name="T26" fmla="*/ 651 w 833"/>
                  <a:gd name="T27" fmla="*/ 369 h 811"/>
                  <a:gd name="T28" fmla="*/ 642 w 833"/>
                  <a:gd name="T29" fmla="*/ 409 h 811"/>
                  <a:gd name="T30" fmla="*/ 629 w 833"/>
                  <a:gd name="T31" fmla="*/ 447 h 811"/>
                  <a:gd name="T32" fmla="*/ 612 w 833"/>
                  <a:gd name="T33" fmla="*/ 483 h 811"/>
                  <a:gd name="T34" fmla="*/ 833 w 833"/>
                  <a:gd name="T35" fmla="*/ 692 h 811"/>
                  <a:gd name="T36" fmla="*/ 792 w 833"/>
                  <a:gd name="T37" fmla="*/ 729 h 811"/>
                  <a:gd name="T38" fmla="*/ 754 w 833"/>
                  <a:gd name="T39" fmla="*/ 768 h 811"/>
                  <a:gd name="T40" fmla="*/ 720 w 833"/>
                  <a:gd name="T41" fmla="*/ 811 h 811"/>
                  <a:gd name="T42" fmla="*/ 499 w 833"/>
                  <a:gd name="T43" fmla="*/ 603 h 811"/>
                  <a:gd name="T44" fmla="*/ 461 w 833"/>
                  <a:gd name="T45" fmla="*/ 624 h 811"/>
                  <a:gd name="T46" fmla="*/ 418 w 833"/>
                  <a:gd name="T47" fmla="*/ 640 h 811"/>
                  <a:gd name="T48" fmla="*/ 374 w 833"/>
                  <a:gd name="T49" fmla="*/ 650 h 811"/>
                  <a:gd name="T50" fmla="*/ 327 w 833"/>
                  <a:gd name="T51" fmla="*/ 653 h 811"/>
                  <a:gd name="T52" fmla="*/ 283 w 833"/>
                  <a:gd name="T53" fmla="*/ 651 h 811"/>
                  <a:gd name="T54" fmla="*/ 240 w 833"/>
                  <a:gd name="T55" fmla="*/ 642 h 811"/>
                  <a:gd name="T56" fmla="*/ 200 w 833"/>
                  <a:gd name="T57" fmla="*/ 628 h 811"/>
                  <a:gd name="T58" fmla="*/ 162 w 833"/>
                  <a:gd name="T59" fmla="*/ 609 h 811"/>
                  <a:gd name="T60" fmla="*/ 127 w 833"/>
                  <a:gd name="T61" fmla="*/ 585 h 811"/>
                  <a:gd name="T62" fmla="*/ 96 w 833"/>
                  <a:gd name="T63" fmla="*/ 558 h 811"/>
                  <a:gd name="T64" fmla="*/ 68 w 833"/>
                  <a:gd name="T65" fmla="*/ 527 h 811"/>
                  <a:gd name="T66" fmla="*/ 45 w 833"/>
                  <a:gd name="T67" fmla="*/ 491 h 811"/>
                  <a:gd name="T68" fmla="*/ 26 w 833"/>
                  <a:gd name="T69" fmla="*/ 454 h 811"/>
                  <a:gd name="T70" fmla="*/ 11 w 833"/>
                  <a:gd name="T71" fmla="*/ 414 h 811"/>
                  <a:gd name="T72" fmla="*/ 4 w 833"/>
                  <a:gd name="T73" fmla="*/ 371 h 811"/>
                  <a:gd name="T74" fmla="*/ 0 w 833"/>
                  <a:gd name="T75" fmla="*/ 327 h 811"/>
                  <a:gd name="T76" fmla="*/ 4 w 833"/>
                  <a:gd name="T77" fmla="*/ 283 h 811"/>
                  <a:gd name="T78" fmla="*/ 11 w 833"/>
                  <a:gd name="T79" fmla="*/ 239 h 811"/>
                  <a:gd name="T80" fmla="*/ 26 w 833"/>
                  <a:gd name="T81" fmla="*/ 200 h 811"/>
                  <a:gd name="T82" fmla="*/ 45 w 833"/>
                  <a:gd name="T83" fmla="*/ 162 h 811"/>
                  <a:gd name="T84" fmla="*/ 68 w 833"/>
                  <a:gd name="T85" fmla="*/ 127 h 811"/>
                  <a:gd name="T86" fmla="*/ 96 w 833"/>
                  <a:gd name="T87" fmla="*/ 95 h 811"/>
                  <a:gd name="T88" fmla="*/ 127 w 833"/>
                  <a:gd name="T89" fmla="*/ 68 h 811"/>
                  <a:gd name="T90" fmla="*/ 162 w 833"/>
                  <a:gd name="T91" fmla="*/ 44 h 811"/>
                  <a:gd name="T92" fmla="*/ 200 w 833"/>
                  <a:gd name="T93" fmla="*/ 25 h 811"/>
                  <a:gd name="T94" fmla="*/ 240 w 833"/>
                  <a:gd name="T95" fmla="*/ 12 h 811"/>
                  <a:gd name="T96" fmla="*/ 283 w 833"/>
                  <a:gd name="T97" fmla="*/ 3 h 811"/>
                  <a:gd name="T98" fmla="*/ 327 w 833"/>
                  <a:gd name="T99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3" h="811">
                    <a:moveTo>
                      <a:pt x="327" y="0"/>
                    </a:moveTo>
                    <a:lnTo>
                      <a:pt x="372" y="3"/>
                    </a:lnTo>
                    <a:lnTo>
                      <a:pt x="414" y="12"/>
                    </a:lnTo>
                    <a:lnTo>
                      <a:pt x="454" y="25"/>
                    </a:lnTo>
                    <a:lnTo>
                      <a:pt x="492" y="44"/>
                    </a:lnTo>
                    <a:lnTo>
                      <a:pt x="527" y="68"/>
                    </a:lnTo>
                    <a:lnTo>
                      <a:pt x="558" y="95"/>
                    </a:lnTo>
                    <a:lnTo>
                      <a:pt x="586" y="127"/>
                    </a:lnTo>
                    <a:lnTo>
                      <a:pt x="609" y="162"/>
                    </a:lnTo>
                    <a:lnTo>
                      <a:pt x="628" y="200"/>
                    </a:lnTo>
                    <a:lnTo>
                      <a:pt x="642" y="239"/>
                    </a:lnTo>
                    <a:lnTo>
                      <a:pt x="651" y="283"/>
                    </a:lnTo>
                    <a:lnTo>
                      <a:pt x="654" y="327"/>
                    </a:lnTo>
                    <a:lnTo>
                      <a:pt x="651" y="369"/>
                    </a:lnTo>
                    <a:lnTo>
                      <a:pt x="642" y="409"/>
                    </a:lnTo>
                    <a:lnTo>
                      <a:pt x="629" y="447"/>
                    </a:lnTo>
                    <a:lnTo>
                      <a:pt x="612" y="483"/>
                    </a:lnTo>
                    <a:lnTo>
                      <a:pt x="833" y="692"/>
                    </a:lnTo>
                    <a:lnTo>
                      <a:pt x="792" y="729"/>
                    </a:lnTo>
                    <a:lnTo>
                      <a:pt x="754" y="768"/>
                    </a:lnTo>
                    <a:lnTo>
                      <a:pt x="720" y="811"/>
                    </a:lnTo>
                    <a:lnTo>
                      <a:pt x="499" y="603"/>
                    </a:lnTo>
                    <a:lnTo>
                      <a:pt x="461" y="624"/>
                    </a:lnTo>
                    <a:lnTo>
                      <a:pt x="418" y="640"/>
                    </a:lnTo>
                    <a:lnTo>
                      <a:pt x="374" y="650"/>
                    </a:lnTo>
                    <a:lnTo>
                      <a:pt x="327" y="653"/>
                    </a:lnTo>
                    <a:lnTo>
                      <a:pt x="283" y="651"/>
                    </a:lnTo>
                    <a:lnTo>
                      <a:pt x="240" y="642"/>
                    </a:lnTo>
                    <a:lnTo>
                      <a:pt x="200" y="628"/>
                    </a:lnTo>
                    <a:lnTo>
                      <a:pt x="162" y="609"/>
                    </a:lnTo>
                    <a:lnTo>
                      <a:pt x="127" y="585"/>
                    </a:lnTo>
                    <a:lnTo>
                      <a:pt x="96" y="558"/>
                    </a:lnTo>
                    <a:lnTo>
                      <a:pt x="68" y="527"/>
                    </a:lnTo>
                    <a:lnTo>
                      <a:pt x="45" y="491"/>
                    </a:lnTo>
                    <a:lnTo>
                      <a:pt x="26" y="454"/>
                    </a:lnTo>
                    <a:lnTo>
                      <a:pt x="11" y="414"/>
                    </a:lnTo>
                    <a:lnTo>
                      <a:pt x="4" y="371"/>
                    </a:lnTo>
                    <a:lnTo>
                      <a:pt x="0" y="327"/>
                    </a:lnTo>
                    <a:lnTo>
                      <a:pt x="4" y="283"/>
                    </a:lnTo>
                    <a:lnTo>
                      <a:pt x="11" y="239"/>
                    </a:lnTo>
                    <a:lnTo>
                      <a:pt x="26" y="200"/>
                    </a:lnTo>
                    <a:lnTo>
                      <a:pt x="45" y="162"/>
                    </a:lnTo>
                    <a:lnTo>
                      <a:pt x="68" y="127"/>
                    </a:lnTo>
                    <a:lnTo>
                      <a:pt x="96" y="95"/>
                    </a:lnTo>
                    <a:lnTo>
                      <a:pt x="127" y="68"/>
                    </a:lnTo>
                    <a:lnTo>
                      <a:pt x="162" y="44"/>
                    </a:lnTo>
                    <a:lnTo>
                      <a:pt x="200" y="25"/>
                    </a:lnTo>
                    <a:lnTo>
                      <a:pt x="240" y="12"/>
                    </a:lnTo>
                    <a:lnTo>
                      <a:pt x="283" y="3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5">
                <a:extLst>
                  <a:ext uri="{FF2B5EF4-FFF2-40B4-BE49-F238E27FC236}">
                    <a16:creationId xmlns:a16="http://schemas.microsoft.com/office/drawing/2014/main" id="{EBC31581-CDAC-4EA8-81C0-22AA5B4BA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5026025"/>
                <a:ext cx="136525" cy="179388"/>
              </a:xfrm>
              <a:custGeom>
                <a:avLst/>
                <a:gdLst>
                  <a:gd name="T0" fmla="*/ 524 w 852"/>
                  <a:gd name="T1" fmla="*/ 0 h 1132"/>
                  <a:gd name="T2" fmla="*/ 524 w 852"/>
                  <a:gd name="T3" fmla="*/ 0 h 1132"/>
                  <a:gd name="T4" fmla="*/ 569 w 852"/>
                  <a:gd name="T5" fmla="*/ 3 h 1132"/>
                  <a:gd name="T6" fmla="*/ 611 w 852"/>
                  <a:gd name="T7" fmla="*/ 12 h 1132"/>
                  <a:gd name="T8" fmla="*/ 652 w 852"/>
                  <a:gd name="T9" fmla="*/ 27 h 1132"/>
                  <a:gd name="T10" fmla="*/ 690 w 852"/>
                  <a:gd name="T11" fmla="*/ 45 h 1132"/>
                  <a:gd name="T12" fmla="*/ 724 w 852"/>
                  <a:gd name="T13" fmla="*/ 69 h 1132"/>
                  <a:gd name="T14" fmla="*/ 755 w 852"/>
                  <a:gd name="T15" fmla="*/ 96 h 1132"/>
                  <a:gd name="T16" fmla="*/ 783 w 852"/>
                  <a:gd name="T17" fmla="*/ 128 h 1132"/>
                  <a:gd name="T18" fmla="*/ 806 w 852"/>
                  <a:gd name="T19" fmla="*/ 162 h 1132"/>
                  <a:gd name="T20" fmla="*/ 825 w 852"/>
                  <a:gd name="T21" fmla="*/ 200 h 1132"/>
                  <a:gd name="T22" fmla="*/ 839 w 852"/>
                  <a:gd name="T23" fmla="*/ 241 h 1132"/>
                  <a:gd name="T24" fmla="*/ 848 w 852"/>
                  <a:gd name="T25" fmla="*/ 283 h 1132"/>
                  <a:gd name="T26" fmla="*/ 852 w 852"/>
                  <a:gd name="T27" fmla="*/ 327 h 1132"/>
                  <a:gd name="T28" fmla="*/ 848 w 852"/>
                  <a:gd name="T29" fmla="*/ 372 h 1132"/>
                  <a:gd name="T30" fmla="*/ 839 w 852"/>
                  <a:gd name="T31" fmla="*/ 414 h 1132"/>
                  <a:gd name="T32" fmla="*/ 825 w 852"/>
                  <a:gd name="T33" fmla="*/ 455 h 1132"/>
                  <a:gd name="T34" fmla="*/ 806 w 852"/>
                  <a:gd name="T35" fmla="*/ 492 h 1132"/>
                  <a:gd name="T36" fmla="*/ 783 w 852"/>
                  <a:gd name="T37" fmla="*/ 527 h 1132"/>
                  <a:gd name="T38" fmla="*/ 755 w 852"/>
                  <a:gd name="T39" fmla="*/ 558 h 1132"/>
                  <a:gd name="T40" fmla="*/ 724 w 852"/>
                  <a:gd name="T41" fmla="*/ 586 h 1132"/>
                  <a:gd name="T42" fmla="*/ 690 w 852"/>
                  <a:gd name="T43" fmla="*/ 609 h 1132"/>
                  <a:gd name="T44" fmla="*/ 652 w 852"/>
                  <a:gd name="T45" fmla="*/ 628 h 1132"/>
                  <a:gd name="T46" fmla="*/ 611 w 852"/>
                  <a:gd name="T47" fmla="*/ 642 h 1132"/>
                  <a:gd name="T48" fmla="*/ 569 w 852"/>
                  <a:gd name="T49" fmla="*/ 651 h 1132"/>
                  <a:gd name="T50" fmla="*/ 524 w 852"/>
                  <a:gd name="T51" fmla="*/ 654 h 1132"/>
                  <a:gd name="T52" fmla="*/ 493 w 852"/>
                  <a:gd name="T53" fmla="*/ 652 h 1132"/>
                  <a:gd name="T54" fmla="*/ 463 w 852"/>
                  <a:gd name="T55" fmla="*/ 647 h 1132"/>
                  <a:gd name="T56" fmla="*/ 434 w 852"/>
                  <a:gd name="T57" fmla="*/ 640 h 1132"/>
                  <a:gd name="T58" fmla="*/ 142 w 852"/>
                  <a:gd name="T59" fmla="*/ 1132 h 1132"/>
                  <a:gd name="T60" fmla="*/ 96 w 852"/>
                  <a:gd name="T61" fmla="*/ 1100 h 1132"/>
                  <a:gd name="T62" fmla="*/ 50 w 852"/>
                  <a:gd name="T63" fmla="*/ 1072 h 1132"/>
                  <a:gd name="T64" fmla="*/ 0 w 852"/>
                  <a:gd name="T65" fmla="*/ 1048 h 1132"/>
                  <a:gd name="T66" fmla="*/ 292 w 852"/>
                  <a:gd name="T67" fmla="*/ 557 h 1132"/>
                  <a:gd name="T68" fmla="*/ 265 w 852"/>
                  <a:gd name="T69" fmla="*/ 526 h 1132"/>
                  <a:gd name="T70" fmla="*/ 242 w 852"/>
                  <a:gd name="T71" fmla="*/ 491 h 1132"/>
                  <a:gd name="T72" fmla="*/ 223 w 852"/>
                  <a:gd name="T73" fmla="*/ 454 h 1132"/>
                  <a:gd name="T74" fmla="*/ 209 w 852"/>
                  <a:gd name="T75" fmla="*/ 414 h 1132"/>
                  <a:gd name="T76" fmla="*/ 201 w 852"/>
                  <a:gd name="T77" fmla="*/ 372 h 1132"/>
                  <a:gd name="T78" fmla="*/ 197 w 852"/>
                  <a:gd name="T79" fmla="*/ 327 h 1132"/>
                  <a:gd name="T80" fmla="*/ 201 w 852"/>
                  <a:gd name="T81" fmla="*/ 283 h 1132"/>
                  <a:gd name="T82" fmla="*/ 209 w 852"/>
                  <a:gd name="T83" fmla="*/ 240 h 1132"/>
                  <a:gd name="T84" fmla="*/ 223 w 852"/>
                  <a:gd name="T85" fmla="*/ 200 h 1132"/>
                  <a:gd name="T86" fmla="*/ 242 w 852"/>
                  <a:gd name="T87" fmla="*/ 162 h 1132"/>
                  <a:gd name="T88" fmla="*/ 266 w 852"/>
                  <a:gd name="T89" fmla="*/ 128 h 1132"/>
                  <a:gd name="T90" fmla="*/ 293 w 852"/>
                  <a:gd name="T91" fmla="*/ 96 h 1132"/>
                  <a:gd name="T92" fmla="*/ 325 w 852"/>
                  <a:gd name="T93" fmla="*/ 69 h 1132"/>
                  <a:gd name="T94" fmla="*/ 359 w 852"/>
                  <a:gd name="T95" fmla="*/ 45 h 1132"/>
                  <a:gd name="T96" fmla="*/ 397 w 852"/>
                  <a:gd name="T97" fmla="*/ 27 h 1132"/>
                  <a:gd name="T98" fmla="*/ 437 w 852"/>
                  <a:gd name="T99" fmla="*/ 12 h 1132"/>
                  <a:gd name="T100" fmla="*/ 480 w 852"/>
                  <a:gd name="T101" fmla="*/ 3 h 1132"/>
                  <a:gd name="T102" fmla="*/ 524 w 852"/>
                  <a:gd name="T103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2" h="1132">
                    <a:moveTo>
                      <a:pt x="524" y="0"/>
                    </a:moveTo>
                    <a:lnTo>
                      <a:pt x="524" y="0"/>
                    </a:lnTo>
                    <a:lnTo>
                      <a:pt x="569" y="3"/>
                    </a:lnTo>
                    <a:lnTo>
                      <a:pt x="611" y="12"/>
                    </a:lnTo>
                    <a:lnTo>
                      <a:pt x="652" y="27"/>
                    </a:lnTo>
                    <a:lnTo>
                      <a:pt x="690" y="45"/>
                    </a:lnTo>
                    <a:lnTo>
                      <a:pt x="724" y="69"/>
                    </a:lnTo>
                    <a:lnTo>
                      <a:pt x="755" y="96"/>
                    </a:lnTo>
                    <a:lnTo>
                      <a:pt x="783" y="128"/>
                    </a:lnTo>
                    <a:lnTo>
                      <a:pt x="806" y="162"/>
                    </a:lnTo>
                    <a:lnTo>
                      <a:pt x="825" y="200"/>
                    </a:lnTo>
                    <a:lnTo>
                      <a:pt x="839" y="241"/>
                    </a:lnTo>
                    <a:lnTo>
                      <a:pt x="848" y="283"/>
                    </a:lnTo>
                    <a:lnTo>
                      <a:pt x="852" y="327"/>
                    </a:lnTo>
                    <a:lnTo>
                      <a:pt x="848" y="372"/>
                    </a:lnTo>
                    <a:lnTo>
                      <a:pt x="839" y="414"/>
                    </a:lnTo>
                    <a:lnTo>
                      <a:pt x="825" y="455"/>
                    </a:lnTo>
                    <a:lnTo>
                      <a:pt x="806" y="492"/>
                    </a:lnTo>
                    <a:lnTo>
                      <a:pt x="783" y="527"/>
                    </a:lnTo>
                    <a:lnTo>
                      <a:pt x="755" y="558"/>
                    </a:lnTo>
                    <a:lnTo>
                      <a:pt x="724" y="586"/>
                    </a:lnTo>
                    <a:lnTo>
                      <a:pt x="690" y="609"/>
                    </a:lnTo>
                    <a:lnTo>
                      <a:pt x="652" y="628"/>
                    </a:lnTo>
                    <a:lnTo>
                      <a:pt x="611" y="642"/>
                    </a:lnTo>
                    <a:lnTo>
                      <a:pt x="569" y="651"/>
                    </a:lnTo>
                    <a:lnTo>
                      <a:pt x="524" y="654"/>
                    </a:lnTo>
                    <a:lnTo>
                      <a:pt x="493" y="652"/>
                    </a:lnTo>
                    <a:lnTo>
                      <a:pt x="463" y="647"/>
                    </a:lnTo>
                    <a:lnTo>
                      <a:pt x="434" y="640"/>
                    </a:lnTo>
                    <a:lnTo>
                      <a:pt x="142" y="1132"/>
                    </a:lnTo>
                    <a:lnTo>
                      <a:pt x="96" y="1100"/>
                    </a:lnTo>
                    <a:lnTo>
                      <a:pt x="50" y="1072"/>
                    </a:lnTo>
                    <a:lnTo>
                      <a:pt x="0" y="1048"/>
                    </a:lnTo>
                    <a:lnTo>
                      <a:pt x="292" y="557"/>
                    </a:lnTo>
                    <a:lnTo>
                      <a:pt x="265" y="526"/>
                    </a:lnTo>
                    <a:lnTo>
                      <a:pt x="242" y="491"/>
                    </a:lnTo>
                    <a:lnTo>
                      <a:pt x="223" y="454"/>
                    </a:lnTo>
                    <a:lnTo>
                      <a:pt x="209" y="414"/>
                    </a:lnTo>
                    <a:lnTo>
                      <a:pt x="201" y="372"/>
                    </a:lnTo>
                    <a:lnTo>
                      <a:pt x="197" y="327"/>
                    </a:lnTo>
                    <a:lnTo>
                      <a:pt x="201" y="283"/>
                    </a:lnTo>
                    <a:lnTo>
                      <a:pt x="209" y="240"/>
                    </a:lnTo>
                    <a:lnTo>
                      <a:pt x="223" y="200"/>
                    </a:lnTo>
                    <a:lnTo>
                      <a:pt x="242" y="162"/>
                    </a:lnTo>
                    <a:lnTo>
                      <a:pt x="266" y="128"/>
                    </a:lnTo>
                    <a:lnTo>
                      <a:pt x="293" y="96"/>
                    </a:lnTo>
                    <a:lnTo>
                      <a:pt x="325" y="69"/>
                    </a:lnTo>
                    <a:lnTo>
                      <a:pt x="359" y="45"/>
                    </a:lnTo>
                    <a:lnTo>
                      <a:pt x="397" y="27"/>
                    </a:lnTo>
                    <a:lnTo>
                      <a:pt x="437" y="12"/>
                    </a:lnTo>
                    <a:lnTo>
                      <a:pt x="480" y="3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6">
                <a:extLst>
                  <a:ext uri="{FF2B5EF4-FFF2-40B4-BE49-F238E27FC236}">
                    <a16:creationId xmlns:a16="http://schemas.microsoft.com/office/drawing/2014/main" id="{03AC610E-67D4-4D5D-9101-1851BB2B1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6" y="5272088"/>
                <a:ext cx="166688" cy="103188"/>
              </a:xfrm>
              <a:custGeom>
                <a:avLst/>
                <a:gdLst>
                  <a:gd name="T0" fmla="*/ 729 w 1055"/>
                  <a:gd name="T1" fmla="*/ 0 h 653"/>
                  <a:gd name="T2" fmla="*/ 773 w 1055"/>
                  <a:gd name="T3" fmla="*/ 2 h 653"/>
                  <a:gd name="T4" fmla="*/ 816 w 1055"/>
                  <a:gd name="T5" fmla="*/ 11 h 653"/>
                  <a:gd name="T6" fmla="*/ 856 w 1055"/>
                  <a:gd name="T7" fmla="*/ 25 h 653"/>
                  <a:gd name="T8" fmla="*/ 893 w 1055"/>
                  <a:gd name="T9" fmla="*/ 44 h 653"/>
                  <a:gd name="T10" fmla="*/ 929 w 1055"/>
                  <a:gd name="T11" fmla="*/ 68 h 653"/>
                  <a:gd name="T12" fmla="*/ 960 w 1055"/>
                  <a:gd name="T13" fmla="*/ 95 h 653"/>
                  <a:gd name="T14" fmla="*/ 988 w 1055"/>
                  <a:gd name="T15" fmla="*/ 126 h 653"/>
                  <a:gd name="T16" fmla="*/ 1011 w 1055"/>
                  <a:gd name="T17" fmla="*/ 162 h 653"/>
                  <a:gd name="T18" fmla="*/ 1030 w 1055"/>
                  <a:gd name="T19" fmla="*/ 200 h 653"/>
                  <a:gd name="T20" fmla="*/ 1044 w 1055"/>
                  <a:gd name="T21" fmla="*/ 239 h 653"/>
                  <a:gd name="T22" fmla="*/ 1053 w 1055"/>
                  <a:gd name="T23" fmla="*/ 282 h 653"/>
                  <a:gd name="T24" fmla="*/ 1055 w 1055"/>
                  <a:gd name="T25" fmla="*/ 326 h 653"/>
                  <a:gd name="T26" fmla="*/ 1053 w 1055"/>
                  <a:gd name="T27" fmla="*/ 370 h 653"/>
                  <a:gd name="T28" fmla="*/ 1044 w 1055"/>
                  <a:gd name="T29" fmla="*/ 414 h 653"/>
                  <a:gd name="T30" fmla="*/ 1030 w 1055"/>
                  <a:gd name="T31" fmla="*/ 454 h 653"/>
                  <a:gd name="T32" fmla="*/ 1011 w 1055"/>
                  <a:gd name="T33" fmla="*/ 491 h 653"/>
                  <a:gd name="T34" fmla="*/ 988 w 1055"/>
                  <a:gd name="T35" fmla="*/ 526 h 653"/>
                  <a:gd name="T36" fmla="*/ 960 w 1055"/>
                  <a:gd name="T37" fmla="*/ 558 h 653"/>
                  <a:gd name="T38" fmla="*/ 929 w 1055"/>
                  <a:gd name="T39" fmla="*/ 584 h 653"/>
                  <a:gd name="T40" fmla="*/ 893 w 1055"/>
                  <a:gd name="T41" fmla="*/ 609 h 653"/>
                  <a:gd name="T42" fmla="*/ 856 w 1055"/>
                  <a:gd name="T43" fmla="*/ 628 h 653"/>
                  <a:gd name="T44" fmla="*/ 816 w 1055"/>
                  <a:gd name="T45" fmla="*/ 641 h 653"/>
                  <a:gd name="T46" fmla="*/ 773 w 1055"/>
                  <a:gd name="T47" fmla="*/ 650 h 653"/>
                  <a:gd name="T48" fmla="*/ 729 w 1055"/>
                  <a:gd name="T49" fmla="*/ 653 h 653"/>
                  <a:gd name="T50" fmla="*/ 685 w 1055"/>
                  <a:gd name="T51" fmla="*/ 650 h 653"/>
                  <a:gd name="T52" fmla="*/ 644 w 1055"/>
                  <a:gd name="T53" fmla="*/ 642 h 653"/>
                  <a:gd name="T54" fmla="*/ 604 w 1055"/>
                  <a:gd name="T55" fmla="*/ 628 h 653"/>
                  <a:gd name="T56" fmla="*/ 566 w 1055"/>
                  <a:gd name="T57" fmla="*/ 610 h 653"/>
                  <a:gd name="T58" fmla="*/ 532 w 1055"/>
                  <a:gd name="T59" fmla="*/ 587 h 653"/>
                  <a:gd name="T60" fmla="*/ 501 w 1055"/>
                  <a:gd name="T61" fmla="*/ 560 h 653"/>
                  <a:gd name="T62" fmla="*/ 474 w 1055"/>
                  <a:gd name="T63" fmla="*/ 529 h 653"/>
                  <a:gd name="T64" fmla="*/ 450 w 1055"/>
                  <a:gd name="T65" fmla="*/ 495 h 653"/>
                  <a:gd name="T66" fmla="*/ 431 w 1055"/>
                  <a:gd name="T67" fmla="*/ 458 h 653"/>
                  <a:gd name="T68" fmla="*/ 416 w 1055"/>
                  <a:gd name="T69" fmla="*/ 419 h 653"/>
                  <a:gd name="T70" fmla="*/ 407 w 1055"/>
                  <a:gd name="T71" fmla="*/ 377 h 653"/>
                  <a:gd name="T72" fmla="*/ 0 w 1055"/>
                  <a:gd name="T73" fmla="*/ 337 h 653"/>
                  <a:gd name="T74" fmla="*/ 9 w 1055"/>
                  <a:gd name="T75" fmla="*/ 287 h 653"/>
                  <a:gd name="T76" fmla="*/ 15 w 1055"/>
                  <a:gd name="T77" fmla="*/ 235 h 653"/>
                  <a:gd name="T78" fmla="*/ 17 w 1055"/>
                  <a:gd name="T79" fmla="*/ 182 h 653"/>
                  <a:gd name="T80" fmla="*/ 16 w 1055"/>
                  <a:gd name="T81" fmla="*/ 173 h 653"/>
                  <a:gd name="T82" fmla="*/ 423 w 1055"/>
                  <a:gd name="T83" fmla="*/ 214 h 653"/>
                  <a:gd name="T84" fmla="*/ 441 w 1055"/>
                  <a:gd name="T85" fmla="*/ 173 h 653"/>
                  <a:gd name="T86" fmla="*/ 464 w 1055"/>
                  <a:gd name="T87" fmla="*/ 136 h 653"/>
                  <a:gd name="T88" fmla="*/ 492 w 1055"/>
                  <a:gd name="T89" fmla="*/ 103 h 653"/>
                  <a:gd name="T90" fmla="*/ 524 w 1055"/>
                  <a:gd name="T91" fmla="*/ 73 h 653"/>
                  <a:gd name="T92" fmla="*/ 558 w 1055"/>
                  <a:gd name="T93" fmla="*/ 48 h 653"/>
                  <a:gd name="T94" fmla="*/ 597 w 1055"/>
                  <a:gd name="T95" fmla="*/ 28 h 653"/>
                  <a:gd name="T96" fmla="*/ 639 w 1055"/>
                  <a:gd name="T97" fmla="*/ 12 h 653"/>
                  <a:gd name="T98" fmla="*/ 683 w 1055"/>
                  <a:gd name="T99" fmla="*/ 3 h 653"/>
                  <a:gd name="T100" fmla="*/ 729 w 1055"/>
                  <a:gd name="T101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55" h="653">
                    <a:moveTo>
                      <a:pt x="729" y="0"/>
                    </a:moveTo>
                    <a:lnTo>
                      <a:pt x="773" y="2"/>
                    </a:lnTo>
                    <a:lnTo>
                      <a:pt x="816" y="11"/>
                    </a:lnTo>
                    <a:lnTo>
                      <a:pt x="856" y="25"/>
                    </a:lnTo>
                    <a:lnTo>
                      <a:pt x="893" y="44"/>
                    </a:lnTo>
                    <a:lnTo>
                      <a:pt x="929" y="68"/>
                    </a:lnTo>
                    <a:lnTo>
                      <a:pt x="960" y="95"/>
                    </a:lnTo>
                    <a:lnTo>
                      <a:pt x="988" y="126"/>
                    </a:lnTo>
                    <a:lnTo>
                      <a:pt x="1011" y="162"/>
                    </a:lnTo>
                    <a:lnTo>
                      <a:pt x="1030" y="200"/>
                    </a:lnTo>
                    <a:lnTo>
                      <a:pt x="1044" y="239"/>
                    </a:lnTo>
                    <a:lnTo>
                      <a:pt x="1053" y="282"/>
                    </a:lnTo>
                    <a:lnTo>
                      <a:pt x="1055" y="326"/>
                    </a:lnTo>
                    <a:lnTo>
                      <a:pt x="1053" y="370"/>
                    </a:lnTo>
                    <a:lnTo>
                      <a:pt x="1044" y="414"/>
                    </a:lnTo>
                    <a:lnTo>
                      <a:pt x="1030" y="454"/>
                    </a:lnTo>
                    <a:lnTo>
                      <a:pt x="1011" y="491"/>
                    </a:lnTo>
                    <a:lnTo>
                      <a:pt x="988" y="526"/>
                    </a:lnTo>
                    <a:lnTo>
                      <a:pt x="960" y="558"/>
                    </a:lnTo>
                    <a:lnTo>
                      <a:pt x="929" y="584"/>
                    </a:lnTo>
                    <a:lnTo>
                      <a:pt x="893" y="609"/>
                    </a:lnTo>
                    <a:lnTo>
                      <a:pt x="856" y="628"/>
                    </a:lnTo>
                    <a:lnTo>
                      <a:pt x="816" y="641"/>
                    </a:lnTo>
                    <a:lnTo>
                      <a:pt x="773" y="650"/>
                    </a:lnTo>
                    <a:lnTo>
                      <a:pt x="729" y="653"/>
                    </a:lnTo>
                    <a:lnTo>
                      <a:pt x="685" y="650"/>
                    </a:lnTo>
                    <a:lnTo>
                      <a:pt x="644" y="642"/>
                    </a:lnTo>
                    <a:lnTo>
                      <a:pt x="604" y="628"/>
                    </a:lnTo>
                    <a:lnTo>
                      <a:pt x="566" y="610"/>
                    </a:lnTo>
                    <a:lnTo>
                      <a:pt x="532" y="587"/>
                    </a:lnTo>
                    <a:lnTo>
                      <a:pt x="501" y="560"/>
                    </a:lnTo>
                    <a:lnTo>
                      <a:pt x="474" y="529"/>
                    </a:lnTo>
                    <a:lnTo>
                      <a:pt x="450" y="495"/>
                    </a:lnTo>
                    <a:lnTo>
                      <a:pt x="431" y="458"/>
                    </a:lnTo>
                    <a:lnTo>
                      <a:pt x="416" y="419"/>
                    </a:lnTo>
                    <a:lnTo>
                      <a:pt x="407" y="377"/>
                    </a:lnTo>
                    <a:lnTo>
                      <a:pt x="0" y="337"/>
                    </a:lnTo>
                    <a:lnTo>
                      <a:pt x="9" y="287"/>
                    </a:lnTo>
                    <a:lnTo>
                      <a:pt x="15" y="235"/>
                    </a:lnTo>
                    <a:lnTo>
                      <a:pt x="17" y="182"/>
                    </a:lnTo>
                    <a:lnTo>
                      <a:pt x="16" y="173"/>
                    </a:lnTo>
                    <a:lnTo>
                      <a:pt x="423" y="214"/>
                    </a:lnTo>
                    <a:lnTo>
                      <a:pt x="441" y="173"/>
                    </a:lnTo>
                    <a:lnTo>
                      <a:pt x="464" y="136"/>
                    </a:lnTo>
                    <a:lnTo>
                      <a:pt x="492" y="103"/>
                    </a:lnTo>
                    <a:lnTo>
                      <a:pt x="524" y="73"/>
                    </a:lnTo>
                    <a:lnTo>
                      <a:pt x="558" y="48"/>
                    </a:lnTo>
                    <a:lnTo>
                      <a:pt x="597" y="28"/>
                    </a:lnTo>
                    <a:lnTo>
                      <a:pt x="639" y="12"/>
                    </a:lnTo>
                    <a:lnTo>
                      <a:pt x="683" y="3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7">
                <a:extLst>
                  <a:ext uri="{FF2B5EF4-FFF2-40B4-BE49-F238E27FC236}">
                    <a16:creationId xmlns:a16="http://schemas.microsoft.com/office/drawing/2014/main" id="{7A9DD227-B412-4440-B3B1-C282BA3CF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5411788"/>
                <a:ext cx="103188" cy="166688"/>
              </a:xfrm>
              <a:custGeom>
                <a:avLst/>
                <a:gdLst>
                  <a:gd name="T0" fmla="*/ 246 w 654"/>
                  <a:gd name="T1" fmla="*/ 0 h 1049"/>
                  <a:gd name="T2" fmla="*/ 337 w 654"/>
                  <a:gd name="T3" fmla="*/ 397 h 1049"/>
                  <a:gd name="T4" fmla="*/ 383 w 654"/>
                  <a:gd name="T5" fmla="*/ 402 h 1049"/>
                  <a:gd name="T6" fmla="*/ 429 w 654"/>
                  <a:gd name="T7" fmla="*/ 413 h 1049"/>
                  <a:gd name="T8" fmla="*/ 471 w 654"/>
                  <a:gd name="T9" fmla="*/ 431 h 1049"/>
                  <a:gd name="T10" fmla="*/ 510 w 654"/>
                  <a:gd name="T11" fmla="*/ 453 h 1049"/>
                  <a:gd name="T12" fmla="*/ 545 w 654"/>
                  <a:gd name="T13" fmla="*/ 480 h 1049"/>
                  <a:gd name="T14" fmla="*/ 576 w 654"/>
                  <a:gd name="T15" fmla="*/ 513 h 1049"/>
                  <a:gd name="T16" fmla="*/ 603 w 654"/>
                  <a:gd name="T17" fmla="*/ 548 h 1049"/>
                  <a:gd name="T18" fmla="*/ 624 w 654"/>
                  <a:gd name="T19" fmla="*/ 588 h 1049"/>
                  <a:gd name="T20" fmla="*/ 641 w 654"/>
                  <a:gd name="T21" fmla="*/ 630 h 1049"/>
                  <a:gd name="T22" fmla="*/ 651 w 654"/>
                  <a:gd name="T23" fmla="*/ 676 h 1049"/>
                  <a:gd name="T24" fmla="*/ 654 w 654"/>
                  <a:gd name="T25" fmla="*/ 723 h 1049"/>
                  <a:gd name="T26" fmla="*/ 651 w 654"/>
                  <a:gd name="T27" fmla="*/ 768 h 1049"/>
                  <a:gd name="T28" fmla="*/ 642 w 654"/>
                  <a:gd name="T29" fmla="*/ 810 h 1049"/>
                  <a:gd name="T30" fmla="*/ 628 w 654"/>
                  <a:gd name="T31" fmla="*/ 850 h 1049"/>
                  <a:gd name="T32" fmla="*/ 608 w 654"/>
                  <a:gd name="T33" fmla="*/ 887 h 1049"/>
                  <a:gd name="T34" fmla="*/ 585 w 654"/>
                  <a:gd name="T35" fmla="*/ 923 h 1049"/>
                  <a:gd name="T36" fmla="*/ 557 w 654"/>
                  <a:gd name="T37" fmla="*/ 954 h 1049"/>
                  <a:gd name="T38" fmla="*/ 526 w 654"/>
                  <a:gd name="T39" fmla="*/ 982 h 1049"/>
                  <a:gd name="T40" fmla="*/ 492 w 654"/>
                  <a:gd name="T41" fmla="*/ 1005 h 1049"/>
                  <a:gd name="T42" fmla="*/ 454 w 654"/>
                  <a:gd name="T43" fmla="*/ 1024 h 1049"/>
                  <a:gd name="T44" fmla="*/ 413 w 654"/>
                  <a:gd name="T45" fmla="*/ 1038 h 1049"/>
                  <a:gd name="T46" fmla="*/ 371 w 654"/>
                  <a:gd name="T47" fmla="*/ 1047 h 1049"/>
                  <a:gd name="T48" fmla="*/ 327 w 654"/>
                  <a:gd name="T49" fmla="*/ 1049 h 1049"/>
                  <a:gd name="T50" fmla="*/ 282 w 654"/>
                  <a:gd name="T51" fmla="*/ 1047 h 1049"/>
                  <a:gd name="T52" fmla="*/ 240 w 654"/>
                  <a:gd name="T53" fmla="*/ 1038 h 1049"/>
                  <a:gd name="T54" fmla="*/ 199 w 654"/>
                  <a:gd name="T55" fmla="*/ 1024 h 1049"/>
                  <a:gd name="T56" fmla="*/ 161 w 654"/>
                  <a:gd name="T57" fmla="*/ 1005 h 1049"/>
                  <a:gd name="T58" fmla="*/ 127 w 654"/>
                  <a:gd name="T59" fmla="*/ 982 h 1049"/>
                  <a:gd name="T60" fmla="*/ 96 w 654"/>
                  <a:gd name="T61" fmla="*/ 954 h 1049"/>
                  <a:gd name="T62" fmla="*/ 68 w 654"/>
                  <a:gd name="T63" fmla="*/ 923 h 1049"/>
                  <a:gd name="T64" fmla="*/ 45 w 654"/>
                  <a:gd name="T65" fmla="*/ 887 h 1049"/>
                  <a:gd name="T66" fmla="*/ 26 w 654"/>
                  <a:gd name="T67" fmla="*/ 850 h 1049"/>
                  <a:gd name="T68" fmla="*/ 12 w 654"/>
                  <a:gd name="T69" fmla="*/ 810 h 1049"/>
                  <a:gd name="T70" fmla="*/ 3 w 654"/>
                  <a:gd name="T71" fmla="*/ 768 h 1049"/>
                  <a:gd name="T72" fmla="*/ 0 w 654"/>
                  <a:gd name="T73" fmla="*/ 723 h 1049"/>
                  <a:gd name="T74" fmla="*/ 3 w 654"/>
                  <a:gd name="T75" fmla="*/ 677 h 1049"/>
                  <a:gd name="T76" fmla="*/ 13 w 654"/>
                  <a:gd name="T77" fmla="*/ 632 h 1049"/>
                  <a:gd name="T78" fmla="*/ 28 w 654"/>
                  <a:gd name="T79" fmla="*/ 591 h 1049"/>
                  <a:gd name="T80" fmla="*/ 49 w 654"/>
                  <a:gd name="T81" fmla="*/ 553 h 1049"/>
                  <a:gd name="T82" fmla="*/ 75 w 654"/>
                  <a:gd name="T83" fmla="*/ 517 h 1049"/>
                  <a:gd name="T84" fmla="*/ 105 w 654"/>
                  <a:gd name="T85" fmla="*/ 485 h 1049"/>
                  <a:gd name="T86" fmla="*/ 139 w 654"/>
                  <a:gd name="T87" fmla="*/ 457 h 1049"/>
                  <a:gd name="T88" fmla="*/ 177 w 654"/>
                  <a:gd name="T89" fmla="*/ 435 h 1049"/>
                  <a:gd name="T90" fmla="*/ 85 w 654"/>
                  <a:gd name="T91" fmla="*/ 37 h 1049"/>
                  <a:gd name="T92" fmla="*/ 140 w 654"/>
                  <a:gd name="T93" fmla="*/ 28 h 1049"/>
                  <a:gd name="T94" fmla="*/ 194 w 654"/>
                  <a:gd name="T95" fmla="*/ 16 h 1049"/>
                  <a:gd name="T96" fmla="*/ 246 w 654"/>
                  <a:gd name="T97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4" h="1049">
                    <a:moveTo>
                      <a:pt x="246" y="0"/>
                    </a:moveTo>
                    <a:lnTo>
                      <a:pt x="337" y="397"/>
                    </a:lnTo>
                    <a:lnTo>
                      <a:pt x="383" y="402"/>
                    </a:lnTo>
                    <a:lnTo>
                      <a:pt x="429" y="413"/>
                    </a:lnTo>
                    <a:lnTo>
                      <a:pt x="471" y="431"/>
                    </a:lnTo>
                    <a:lnTo>
                      <a:pt x="510" y="453"/>
                    </a:lnTo>
                    <a:lnTo>
                      <a:pt x="545" y="480"/>
                    </a:lnTo>
                    <a:lnTo>
                      <a:pt x="576" y="513"/>
                    </a:lnTo>
                    <a:lnTo>
                      <a:pt x="603" y="548"/>
                    </a:lnTo>
                    <a:lnTo>
                      <a:pt x="624" y="588"/>
                    </a:lnTo>
                    <a:lnTo>
                      <a:pt x="641" y="630"/>
                    </a:lnTo>
                    <a:lnTo>
                      <a:pt x="651" y="676"/>
                    </a:lnTo>
                    <a:lnTo>
                      <a:pt x="654" y="723"/>
                    </a:lnTo>
                    <a:lnTo>
                      <a:pt x="651" y="768"/>
                    </a:lnTo>
                    <a:lnTo>
                      <a:pt x="642" y="810"/>
                    </a:lnTo>
                    <a:lnTo>
                      <a:pt x="628" y="850"/>
                    </a:lnTo>
                    <a:lnTo>
                      <a:pt x="608" y="887"/>
                    </a:lnTo>
                    <a:lnTo>
                      <a:pt x="585" y="923"/>
                    </a:lnTo>
                    <a:lnTo>
                      <a:pt x="557" y="954"/>
                    </a:lnTo>
                    <a:lnTo>
                      <a:pt x="526" y="982"/>
                    </a:lnTo>
                    <a:lnTo>
                      <a:pt x="492" y="1005"/>
                    </a:lnTo>
                    <a:lnTo>
                      <a:pt x="454" y="1024"/>
                    </a:lnTo>
                    <a:lnTo>
                      <a:pt x="413" y="1038"/>
                    </a:lnTo>
                    <a:lnTo>
                      <a:pt x="371" y="1047"/>
                    </a:lnTo>
                    <a:lnTo>
                      <a:pt x="327" y="1049"/>
                    </a:lnTo>
                    <a:lnTo>
                      <a:pt x="282" y="1047"/>
                    </a:lnTo>
                    <a:lnTo>
                      <a:pt x="240" y="1038"/>
                    </a:lnTo>
                    <a:lnTo>
                      <a:pt x="199" y="1024"/>
                    </a:lnTo>
                    <a:lnTo>
                      <a:pt x="161" y="1005"/>
                    </a:lnTo>
                    <a:lnTo>
                      <a:pt x="127" y="982"/>
                    </a:lnTo>
                    <a:lnTo>
                      <a:pt x="96" y="954"/>
                    </a:lnTo>
                    <a:lnTo>
                      <a:pt x="68" y="923"/>
                    </a:lnTo>
                    <a:lnTo>
                      <a:pt x="45" y="887"/>
                    </a:lnTo>
                    <a:lnTo>
                      <a:pt x="26" y="850"/>
                    </a:lnTo>
                    <a:lnTo>
                      <a:pt x="12" y="810"/>
                    </a:lnTo>
                    <a:lnTo>
                      <a:pt x="3" y="768"/>
                    </a:lnTo>
                    <a:lnTo>
                      <a:pt x="0" y="723"/>
                    </a:lnTo>
                    <a:lnTo>
                      <a:pt x="3" y="677"/>
                    </a:lnTo>
                    <a:lnTo>
                      <a:pt x="13" y="632"/>
                    </a:lnTo>
                    <a:lnTo>
                      <a:pt x="28" y="591"/>
                    </a:lnTo>
                    <a:lnTo>
                      <a:pt x="49" y="553"/>
                    </a:lnTo>
                    <a:lnTo>
                      <a:pt x="75" y="517"/>
                    </a:lnTo>
                    <a:lnTo>
                      <a:pt x="105" y="485"/>
                    </a:lnTo>
                    <a:lnTo>
                      <a:pt x="139" y="457"/>
                    </a:lnTo>
                    <a:lnTo>
                      <a:pt x="177" y="435"/>
                    </a:lnTo>
                    <a:lnTo>
                      <a:pt x="85" y="37"/>
                    </a:lnTo>
                    <a:lnTo>
                      <a:pt x="140" y="28"/>
                    </a:lnTo>
                    <a:lnTo>
                      <a:pt x="194" y="16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8">
                <a:extLst>
                  <a:ext uri="{FF2B5EF4-FFF2-40B4-BE49-F238E27FC236}">
                    <a16:creationId xmlns:a16="http://schemas.microsoft.com/office/drawing/2014/main" id="{0C9DAD64-65C6-490C-989F-9AF3433FE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88" y="5326063"/>
                <a:ext cx="184150" cy="106363"/>
              </a:xfrm>
              <a:custGeom>
                <a:avLst/>
                <a:gdLst>
                  <a:gd name="T0" fmla="*/ 1106 w 1159"/>
                  <a:gd name="T1" fmla="*/ 0 h 675"/>
                  <a:gd name="T2" fmla="*/ 1120 w 1159"/>
                  <a:gd name="T3" fmla="*/ 54 h 675"/>
                  <a:gd name="T4" fmla="*/ 1138 w 1159"/>
                  <a:gd name="T5" fmla="*/ 106 h 675"/>
                  <a:gd name="T6" fmla="*/ 1159 w 1159"/>
                  <a:gd name="T7" fmla="*/ 156 h 675"/>
                  <a:gd name="T8" fmla="*/ 651 w 1159"/>
                  <a:gd name="T9" fmla="*/ 326 h 675"/>
                  <a:gd name="T10" fmla="*/ 652 w 1159"/>
                  <a:gd name="T11" fmla="*/ 336 h 675"/>
                  <a:gd name="T12" fmla="*/ 653 w 1159"/>
                  <a:gd name="T13" fmla="*/ 348 h 675"/>
                  <a:gd name="T14" fmla="*/ 651 w 1159"/>
                  <a:gd name="T15" fmla="*/ 392 h 675"/>
                  <a:gd name="T16" fmla="*/ 642 w 1159"/>
                  <a:gd name="T17" fmla="*/ 435 h 675"/>
                  <a:gd name="T18" fmla="*/ 628 w 1159"/>
                  <a:gd name="T19" fmla="*/ 475 h 675"/>
                  <a:gd name="T20" fmla="*/ 609 w 1159"/>
                  <a:gd name="T21" fmla="*/ 513 h 675"/>
                  <a:gd name="T22" fmla="*/ 586 w 1159"/>
                  <a:gd name="T23" fmla="*/ 547 h 675"/>
                  <a:gd name="T24" fmla="*/ 558 w 1159"/>
                  <a:gd name="T25" fmla="*/ 579 h 675"/>
                  <a:gd name="T26" fmla="*/ 527 w 1159"/>
                  <a:gd name="T27" fmla="*/ 607 h 675"/>
                  <a:gd name="T28" fmla="*/ 491 w 1159"/>
                  <a:gd name="T29" fmla="*/ 630 h 675"/>
                  <a:gd name="T30" fmla="*/ 454 w 1159"/>
                  <a:gd name="T31" fmla="*/ 649 h 675"/>
                  <a:gd name="T32" fmla="*/ 414 w 1159"/>
                  <a:gd name="T33" fmla="*/ 664 h 675"/>
                  <a:gd name="T34" fmla="*/ 370 w 1159"/>
                  <a:gd name="T35" fmla="*/ 671 h 675"/>
                  <a:gd name="T36" fmla="*/ 326 w 1159"/>
                  <a:gd name="T37" fmla="*/ 675 h 675"/>
                  <a:gd name="T38" fmla="*/ 282 w 1159"/>
                  <a:gd name="T39" fmla="*/ 671 h 675"/>
                  <a:gd name="T40" fmla="*/ 240 w 1159"/>
                  <a:gd name="T41" fmla="*/ 664 h 675"/>
                  <a:gd name="T42" fmla="*/ 200 w 1159"/>
                  <a:gd name="T43" fmla="*/ 649 h 675"/>
                  <a:gd name="T44" fmla="*/ 162 w 1159"/>
                  <a:gd name="T45" fmla="*/ 630 h 675"/>
                  <a:gd name="T46" fmla="*/ 126 w 1159"/>
                  <a:gd name="T47" fmla="*/ 607 h 675"/>
                  <a:gd name="T48" fmla="*/ 95 w 1159"/>
                  <a:gd name="T49" fmla="*/ 579 h 675"/>
                  <a:gd name="T50" fmla="*/ 68 w 1159"/>
                  <a:gd name="T51" fmla="*/ 547 h 675"/>
                  <a:gd name="T52" fmla="*/ 44 w 1159"/>
                  <a:gd name="T53" fmla="*/ 513 h 675"/>
                  <a:gd name="T54" fmla="*/ 26 w 1159"/>
                  <a:gd name="T55" fmla="*/ 475 h 675"/>
                  <a:gd name="T56" fmla="*/ 12 w 1159"/>
                  <a:gd name="T57" fmla="*/ 435 h 675"/>
                  <a:gd name="T58" fmla="*/ 3 w 1159"/>
                  <a:gd name="T59" fmla="*/ 392 h 675"/>
                  <a:gd name="T60" fmla="*/ 0 w 1159"/>
                  <a:gd name="T61" fmla="*/ 348 h 675"/>
                  <a:gd name="T62" fmla="*/ 3 w 1159"/>
                  <a:gd name="T63" fmla="*/ 303 h 675"/>
                  <a:gd name="T64" fmla="*/ 12 w 1159"/>
                  <a:gd name="T65" fmla="*/ 261 h 675"/>
                  <a:gd name="T66" fmla="*/ 26 w 1159"/>
                  <a:gd name="T67" fmla="*/ 221 h 675"/>
                  <a:gd name="T68" fmla="*/ 44 w 1159"/>
                  <a:gd name="T69" fmla="*/ 183 h 675"/>
                  <a:gd name="T70" fmla="*/ 68 w 1159"/>
                  <a:gd name="T71" fmla="*/ 148 h 675"/>
                  <a:gd name="T72" fmla="*/ 95 w 1159"/>
                  <a:gd name="T73" fmla="*/ 117 h 675"/>
                  <a:gd name="T74" fmla="*/ 126 w 1159"/>
                  <a:gd name="T75" fmla="*/ 89 h 675"/>
                  <a:gd name="T76" fmla="*/ 162 w 1159"/>
                  <a:gd name="T77" fmla="*/ 66 h 675"/>
                  <a:gd name="T78" fmla="*/ 200 w 1159"/>
                  <a:gd name="T79" fmla="*/ 47 h 675"/>
                  <a:gd name="T80" fmla="*/ 240 w 1159"/>
                  <a:gd name="T81" fmla="*/ 33 h 675"/>
                  <a:gd name="T82" fmla="*/ 282 w 1159"/>
                  <a:gd name="T83" fmla="*/ 25 h 675"/>
                  <a:gd name="T84" fmla="*/ 326 w 1159"/>
                  <a:gd name="T85" fmla="*/ 21 h 675"/>
                  <a:gd name="T86" fmla="*/ 369 w 1159"/>
                  <a:gd name="T87" fmla="*/ 24 h 675"/>
                  <a:gd name="T88" fmla="*/ 409 w 1159"/>
                  <a:gd name="T89" fmla="*/ 33 h 675"/>
                  <a:gd name="T90" fmla="*/ 448 w 1159"/>
                  <a:gd name="T91" fmla="*/ 45 h 675"/>
                  <a:gd name="T92" fmla="*/ 485 w 1159"/>
                  <a:gd name="T93" fmla="*/ 63 h 675"/>
                  <a:gd name="T94" fmla="*/ 518 w 1159"/>
                  <a:gd name="T95" fmla="*/ 84 h 675"/>
                  <a:gd name="T96" fmla="*/ 549 w 1159"/>
                  <a:gd name="T97" fmla="*/ 109 h 675"/>
                  <a:gd name="T98" fmla="*/ 577 w 1159"/>
                  <a:gd name="T99" fmla="*/ 138 h 675"/>
                  <a:gd name="T100" fmla="*/ 600 w 1159"/>
                  <a:gd name="T101" fmla="*/ 170 h 675"/>
                  <a:gd name="T102" fmla="*/ 1106 w 1159"/>
                  <a:gd name="T10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59" h="675">
                    <a:moveTo>
                      <a:pt x="1106" y="0"/>
                    </a:moveTo>
                    <a:lnTo>
                      <a:pt x="1120" y="54"/>
                    </a:lnTo>
                    <a:lnTo>
                      <a:pt x="1138" y="106"/>
                    </a:lnTo>
                    <a:lnTo>
                      <a:pt x="1159" y="156"/>
                    </a:lnTo>
                    <a:lnTo>
                      <a:pt x="651" y="326"/>
                    </a:lnTo>
                    <a:lnTo>
                      <a:pt x="652" y="336"/>
                    </a:lnTo>
                    <a:lnTo>
                      <a:pt x="653" y="348"/>
                    </a:lnTo>
                    <a:lnTo>
                      <a:pt x="651" y="392"/>
                    </a:lnTo>
                    <a:lnTo>
                      <a:pt x="642" y="435"/>
                    </a:lnTo>
                    <a:lnTo>
                      <a:pt x="628" y="475"/>
                    </a:lnTo>
                    <a:lnTo>
                      <a:pt x="609" y="513"/>
                    </a:lnTo>
                    <a:lnTo>
                      <a:pt x="586" y="547"/>
                    </a:lnTo>
                    <a:lnTo>
                      <a:pt x="558" y="579"/>
                    </a:lnTo>
                    <a:lnTo>
                      <a:pt x="527" y="607"/>
                    </a:lnTo>
                    <a:lnTo>
                      <a:pt x="491" y="630"/>
                    </a:lnTo>
                    <a:lnTo>
                      <a:pt x="454" y="649"/>
                    </a:lnTo>
                    <a:lnTo>
                      <a:pt x="414" y="664"/>
                    </a:lnTo>
                    <a:lnTo>
                      <a:pt x="370" y="671"/>
                    </a:lnTo>
                    <a:lnTo>
                      <a:pt x="326" y="675"/>
                    </a:lnTo>
                    <a:lnTo>
                      <a:pt x="282" y="671"/>
                    </a:lnTo>
                    <a:lnTo>
                      <a:pt x="240" y="664"/>
                    </a:lnTo>
                    <a:lnTo>
                      <a:pt x="200" y="649"/>
                    </a:lnTo>
                    <a:lnTo>
                      <a:pt x="162" y="630"/>
                    </a:lnTo>
                    <a:lnTo>
                      <a:pt x="126" y="607"/>
                    </a:lnTo>
                    <a:lnTo>
                      <a:pt x="95" y="579"/>
                    </a:lnTo>
                    <a:lnTo>
                      <a:pt x="68" y="547"/>
                    </a:lnTo>
                    <a:lnTo>
                      <a:pt x="44" y="513"/>
                    </a:lnTo>
                    <a:lnTo>
                      <a:pt x="26" y="475"/>
                    </a:lnTo>
                    <a:lnTo>
                      <a:pt x="12" y="435"/>
                    </a:lnTo>
                    <a:lnTo>
                      <a:pt x="3" y="392"/>
                    </a:lnTo>
                    <a:lnTo>
                      <a:pt x="0" y="348"/>
                    </a:lnTo>
                    <a:lnTo>
                      <a:pt x="3" y="303"/>
                    </a:lnTo>
                    <a:lnTo>
                      <a:pt x="12" y="261"/>
                    </a:lnTo>
                    <a:lnTo>
                      <a:pt x="26" y="221"/>
                    </a:lnTo>
                    <a:lnTo>
                      <a:pt x="44" y="183"/>
                    </a:lnTo>
                    <a:lnTo>
                      <a:pt x="68" y="148"/>
                    </a:lnTo>
                    <a:lnTo>
                      <a:pt x="95" y="117"/>
                    </a:lnTo>
                    <a:lnTo>
                      <a:pt x="126" y="89"/>
                    </a:lnTo>
                    <a:lnTo>
                      <a:pt x="162" y="66"/>
                    </a:lnTo>
                    <a:lnTo>
                      <a:pt x="200" y="47"/>
                    </a:lnTo>
                    <a:lnTo>
                      <a:pt x="240" y="33"/>
                    </a:lnTo>
                    <a:lnTo>
                      <a:pt x="282" y="25"/>
                    </a:lnTo>
                    <a:lnTo>
                      <a:pt x="326" y="21"/>
                    </a:lnTo>
                    <a:lnTo>
                      <a:pt x="369" y="24"/>
                    </a:lnTo>
                    <a:lnTo>
                      <a:pt x="409" y="33"/>
                    </a:lnTo>
                    <a:lnTo>
                      <a:pt x="448" y="45"/>
                    </a:lnTo>
                    <a:lnTo>
                      <a:pt x="485" y="63"/>
                    </a:lnTo>
                    <a:lnTo>
                      <a:pt x="518" y="84"/>
                    </a:lnTo>
                    <a:lnTo>
                      <a:pt x="549" y="109"/>
                    </a:lnTo>
                    <a:lnTo>
                      <a:pt x="577" y="138"/>
                    </a:lnTo>
                    <a:lnTo>
                      <a:pt x="600" y="170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9">
                <a:extLst>
                  <a:ext uri="{FF2B5EF4-FFF2-40B4-BE49-F238E27FC236}">
                    <a16:creationId xmlns:a16="http://schemas.microsoft.com/office/drawing/2014/main" id="{CB822E8E-287F-4DD6-83FE-AE97B7906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488" y="5211763"/>
                <a:ext cx="177800" cy="177800"/>
              </a:xfrm>
              <a:custGeom>
                <a:avLst/>
                <a:gdLst>
                  <a:gd name="T0" fmla="*/ 561 w 1122"/>
                  <a:gd name="T1" fmla="*/ 0 h 1121"/>
                  <a:gd name="T2" fmla="*/ 622 w 1122"/>
                  <a:gd name="T3" fmla="*/ 3 h 1121"/>
                  <a:gd name="T4" fmla="*/ 681 w 1122"/>
                  <a:gd name="T5" fmla="*/ 13 h 1121"/>
                  <a:gd name="T6" fmla="*/ 738 w 1122"/>
                  <a:gd name="T7" fmla="*/ 29 h 1121"/>
                  <a:gd name="T8" fmla="*/ 792 w 1122"/>
                  <a:gd name="T9" fmla="*/ 50 h 1121"/>
                  <a:gd name="T10" fmla="*/ 843 w 1122"/>
                  <a:gd name="T11" fmla="*/ 76 h 1121"/>
                  <a:gd name="T12" fmla="*/ 892 w 1122"/>
                  <a:gd name="T13" fmla="*/ 108 h 1121"/>
                  <a:gd name="T14" fmla="*/ 937 w 1122"/>
                  <a:gd name="T15" fmla="*/ 145 h 1121"/>
                  <a:gd name="T16" fmla="*/ 976 w 1122"/>
                  <a:gd name="T17" fmla="*/ 185 h 1121"/>
                  <a:gd name="T18" fmla="*/ 1013 w 1122"/>
                  <a:gd name="T19" fmla="*/ 229 h 1121"/>
                  <a:gd name="T20" fmla="*/ 1045 w 1122"/>
                  <a:gd name="T21" fmla="*/ 278 h 1121"/>
                  <a:gd name="T22" fmla="*/ 1072 w 1122"/>
                  <a:gd name="T23" fmla="*/ 329 h 1121"/>
                  <a:gd name="T24" fmla="*/ 1093 w 1122"/>
                  <a:gd name="T25" fmla="*/ 383 h 1121"/>
                  <a:gd name="T26" fmla="*/ 1108 w 1122"/>
                  <a:gd name="T27" fmla="*/ 440 h 1121"/>
                  <a:gd name="T28" fmla="*/ 1118 w 1122"/>
                  <a:gd name="T29" fmla="*/ 499 h 1121"/>
                  <a:gd name="T30" fmla="*/ 1122 w 1122"/>
                  <a:gd name="T31" fmla="*/ 560 h 1121"/>
                  <a:gd name="T32" fmla="*/ 1118 w 1122"/>
                  <a:gd name="T33" fmla="*/ 621 h 1121"/>
                  <a:gd name="T34" fmla="*/ 1108 w 1122"/>
                  <a:gd name="T35" fmla="*/ 681 h 1121"/>
                  <a:gd name="T36" fmla="*/ 1093 w 1122"/>
                  <a:gd name="T37" fmla="*/ 737 h 1121"/>
                  <a:gd name="T38" fmla="*/ 1072 w 1122"/>
                  <a:gd name="T39" fmla="*/ 792 h 1121"/>
                  <a:gd name="T40" fmla="*/ 1045 w 1122"/>
                  <a:gd name="T41" fmla="*/ 843 h 1121"/>
                  <a:gd name="T42" fmla="*/ 1013 w 1122"/>
                  <a:gd name="T43" fmla="*/ 891 h 1121"/>
                  <a:gd name="T44" fmla="*/ 976 w 1122"/>
                  <a:gd name="T45" fmla="*/ 936 h 1121"/>
                  <a:gd name="T46" fmla="*/ 937 w 1122"/>
                  <a:gd name="T47" fmla="*/ 977 h 1121"/>
                  <a:gd name="T48" fmla="*/ 892 w 1122"/>
                  <a:gd name="T49" fmla="*/ 1012 h 1121"/>
                  <a:gd name="T50" fmla="*/ 843 w 1122"/>
                  <a:gd name="T51" fmla="*/ 1044 h 1121"/>
                  <a:gd name="T52" fmla="*/ 792 w 1122"/>
                  <a:gd name="T53" fmla="*/ 1071 h 1121"/>
                  <a:gd name="T54" fmla="*/ 738 w 1122"/>
                  <a:gd name="T55" fmla="*/ 1092 h 1121"/>
                  <a:gd name="T56" fmla="*/ 681 w 1122"/>
                  <a:gd name="T57" fmla="*/ 1108 h 1121"/>
                  <a:gd name="T58" fmla="*/ 622 w 1122"/>
                  <a:gd name="T59" fmla="*/ 1118 h 1121"/>
                  <a:gd name="T60" fmla="*/ 561 w 1122"/>
                  <a:gd name="T61" fmla="*/ 1121 h 1121"/>
                  <a:gd name="T62" fmla="*/ 500 w 1122"/>
                  <a:gd name="T63" fmla="*/ 1118 h 1121"/>
                  <a:gd name="T64" fmla="*/ 441 w 1122"/>
                  <a:gd name="T65" fmla="*/ 1108 h 1121"/>
                  <a:gd name="T66" fmla="*/ 384 w 1122"/>
                  <a:gd name="T67" fmla="*/ 1092 h 1121"/>
                  <a:gd name="T68" fmla="*/ 330 w 1122"/>
                  <a:gd name="T69" fmla="*/ 1071 h 1121"/>
                  <a:gd name="T70" fmla="*/ 279 w 1122"/>
                  <a:gd name="T71" fmla="*/ 1044 h 1121"/>
                  <a:gd name="T72" fmla="*/ 230 w 1122"/>
                  <a:gd name="T73" fmla="*/ 1012 h 1121"/>
                  <a:gd name="T74" fmla="*/ 186 w 1122"/>
                  <a:gd name="T75" fmla="*/ 977 h 1121"/>
                  <a:gd name="T76" fmla="*/ 145 w 1122"/>
                  <a:gd name="T77" fmla="*/ 936 h 1121"/>
                  <a:gd name="T78" fmla="*/ 109 w 1122"/>
                  <a:gd name="T79" fmla="*/ 891 h 1121"/>
                  <a:gd name="T80" fmla="*/ 77 w 1122"/>
                  <a:gd name="T81" fmla="*/ 843 h 1121"/>
                  <a:gd name="T82" fmla="*/ 50 w 1122"/>
                  <a:gd name="T83" fmla="*/ 792 h 1121"/>
                  <a:gd name="T84" fmla="*/ 29 w 1122"/>
                  <a:gd name="T85" fmla="*/ 737 h 1121"/>
                  <a:gd name="T86" fmla="*/ 14 w 1122"/>
                  <a:gd name="T87" fmla="*/ 681 h 1121"/>
                  <a:gd name="T88" fmla="*/ 4 w 1122"/>
                  <a:gd name="T89" fmla="*/ 621 h 1121"/>
                  <a:gd name="T90" fmla="*/ 0 w 1122"/>
                  <a:gd name="T91" fmla="*/ 560 h 1121"/>
                  <a:gd name="T92" fmla="*/ 4 w 1122"/>
                  <a:gd name="T93" fmla="*/ 499 h 1121"/>
                  <a:gd name="T94" fmla="*/ 14 w 1122"/>
                  <a:gd name="T95" fmla="*/ 440 h 1121"/>
                  <a:gd name="T96" fmla="*/ 29 w 1122"/>
                  <a:gd name="T97" fmla="*/ 383 h 1121"/>
                  <a:gd name="T98" fmla="*/ 50 w 1122"/>
                  <a:gd name="T99" fmla="*/ 329 h 1121"/>
                  <a:gd name="T100" fmla="*/ 77 w 1122"/>
                  <a:gd name="T101" fmla="*/ 278 h 1121"/>
                  <a:gd name="T102" fmla="*/ 109 w 1122"/>
                  <a:gd name="T103" fmla="*/ 229 h 1121"/>
                  <a:gd name="T104" fmla="*/ 145 w 1122"/>
                  <a:gd name="T105" fmla="*/ 185 h 1121"/>
                  <a:gd name="T106" fmla="*/ 186 w 1122"/>
                  <a:gd name="T107" fmla="*/ 145 h 1121"/>
                  <a:gd name="T108" fmla="*/ 230 w 1122"/>
                  <a:gd name="T109" fmla="*/ 108 h 1121"/>
                  <a:gd name="T110" fmla="*/ 279 w 1122"/>
                  <a:gd name="T111" fmla="*/ 76 h 1121"/>
                  <a:gd name="T112" fmla="*/ 330 w 1122"/>
                  <a:gd name="T113" fmla="*/ 50 h 1121"/>
                  <a:gd name="T114" fmla="*/ 384 w 1122"/>
                  <a:gd name="T115" fmla="*/ 29 h 1121"/>
                  <a:gd name="T116" fmla="*/ 441 w 1122"/>
                  <a:gd name="T117" fmla="*/ 13 h 1121"/>
                  <a:gd name="T118" fmla="*/ 500 w 1122"/>
                  <a:gd name="T119" fmla="*/ 3 h 1121"/>
                  <a:gd name="T120" fmla="*/ 561 w 1122"/>
                  <a:gd name="T121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22" h="1121">
                    <a:moveTo>
                      <a:pt x="561" y="0"/>
                    </a:moveTo>
                    <a:lnTo>
                      <a:pt x="622" y="3"/>
                    </a:lnTo>
                    <a:lnTo>
                      <a:pt x="681" y="13"/>
                    </a:lnTo>
                    <a:lnTo>
                      <a:pt x="738" y="29"/>
                    </a:lnTo>
                    <a:lnTo>
                      <a:pt x="792" y="50"/>
                    </a:lnTo>
                    <a:lnTo>
                      <a:pt x="843" y="76"/>
                    </a:lnTo>
                    <a:lnTo>
                      <a:pt x="892" y="108"/>
                    </a:lnTo>
                    <a:lnTo>
                      <a:pt x="937" y="145"/>
                    </a:lnTo>
                    <a:lnTo>
                      <a:pt x="976" y="185"/>
                    </a:lnTo>
                    <a:lnTo>
                      <a:pt x="1013" y="229"/>
                    </a:lnTo>
                    <a:lnTo>
                      <a:pt x="1045" y="278"/>
                    </a:lnTo>
                    <a:lnTo>
                      <a:pt x="1072" y="329"/>
                    </a:lnTo>
                    <a:lnTo>
                      <a:pt x="1093" y="383"/>
                    </a:lnTo>
                    <a:lnTo>
                      <a:pt x="1108" y="440"/>
                    </a:lnTo>
                    <a:lnTo>
                      <a:pt x="1118" y="499"/>
                    </a:lnTo>
                    <a:lnTo>
                      <a:pt x="1122" y="560"/>
                    </a:lnTo>
                    <a:lnTo>
                      <a:pt x="1118" y="621"/>
                    </a:lnTo>
                    <a:lnTo>
                      <a:pt x="1108" y="681"/>
                    </a:lnTo>
                    <a:lnTo>
                      <a:pt x="1093" y="737"/>
                    </a:lnTo>
                    <a:lnTo>
                      <a:pt x="1072" y="792"/>
                    </a:lnTo>
                    <a:lnTo>
                      <a:pt x="1045" y="843"/>
                    </a:lnTo>
                    <a:lnTo>
                      <a:pt x="1013" y="891"/>
                    </a:lnTo>
                    <a:lnTo>
                      <a:pt x="976" y="936"/>
                    </a:lnTo>
                    <a:lnTo>
                      <a:pt x="937" y="977"/>
                    </a:lnTo>
                    <a:lnTo>
                      <a:pt x="892" y="1012"/>
                    </a:lnTo>
                    <a:lnTo>
                      <a:pt x="843" y="1044"/>
                    </a:lnTo>
                    <a:lnTo>
                      <a:pt x="792" y="1071"/>
                    </a:lnTo>
                    <a:lnTo>
                      <a:pt x="738" y="1092"/>
                    </a:lnTo>
                    <a:lnTo>
                      <a:pt x="681" y="1108"/>
                    </a:lnTo>
                    <a:lnTo>
                      <a:pt x="622" y="1118"/>
                    </a:lnTo>
                    <a:lnTo>
                      <a:pt x="561" y="1121"/>
                    </a:lnTo>
                    <a:lnTo>
                      <a:pt x="500" y="1118"/>
                    </a:lnTo>
                    <a:lnTo>
                      <a:pt x="441" y="1108"/>
                    </a:lnTo>
                    <a:lnTo>
                      <a:pt x="384" y="1092"/>
                    </a:lnTo>
                    <a:lnTo>
                      <a:pt x="330" y="1071"/>
                    </a:lnTo>
                    <a:lnTo>
                      <a:pt x="279" y="1044"/>
                    </a:lnTo>
                    <a:lnTo>
                      <a:pt x="230" y="1012"/>
                    </a:lnTo>
                    <a:lnTo>
                      <a:pt x="186" y="977"/>
                    </a:lnTo>
                    <a:lnTo>
                      <a:pt x="145" y="936"/>
                    </a:lnTo>
                    <a:lnTo>
                      <a:pt x="109" y="891"/>
                    </a:lnTo>
                    <a:lnTo>
                      <a:pt x="77" y="843"/>
                    </a:lnTo>
                    <a:lnTo>
                      <a:pt x="50" y="792"/>
                    </a:lnTo>
                    <a:lnTo>
                      <a:pt x="29" y="737"/>
                    </a:lnTo>
                    <a:lnTo>
                      <a:pt x="14" y="681"/>
                    </a:lnTo>
                    <a:lnTo>
                      <a:pt x="4" y="621"/>
                    </a:lnTo>
                    <a:lnTo>
                      <a:pt x="0" y="560"/>
                    </a:lnTo>
                    <a:lnTo>
                      <a:pt x="4" y="499"/>
                    </a:lnTo>
                    <a:lnTo>
                      <a:pt x="14" y="440"/>
                    </a:lnTo>
                    <a:lnTo>
                      <a:pt x="29" y="383"/>
                    </a:lnTo>
                    <a:lnTo>
                      <a:pt x="50" y="329"/>
                    </a:lnTo>
                    <a:lnTo>
                      <a:pt x="77" y="278"/>
                    </a:lnTo>
                    <a:lnTo>
                      <a:pt x="109" y="229"/>
                    </a:lnTo>
                    <a:lnTo>
                      <a:pt x="145" y="185"/>
                    </a:lnTo>
                    <a:lnTo>
                      <a:pt x="186" y="145"/>
                    </a:lnTo>
                    <a:lnTo>
                      <a:pt x="230" y="108"/>
                    </a:lnTo>
                    <a:lnTo>
                      <a:pt x="279" y="76"/>
                    </a:lnTo>
                    <a:lnTo>
                      <a:pt x="330" y="50"/>
                    </a:lnTo>
                    <a:lnTo>
                      <a:pt x="384" y="29"/>
                    </a:lnTo>
                    <a:lnTo>
                      <a:pt x="441" y="13"/>
                    </a:lnTo>
                    <a:lnTo>
                      <a:pt x="500" y="3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9358" tIns="49679" rIns="99358" bIns="4967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Calibri (body)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CF9F23B3-3213-4C78-A4B6-00F925D45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0038" y="4946650"/>
              <a:ext cx="517525" cy="635000"/>
            </a:xfrm>
            <a:custGeom>
              <a:avLst/>
              <a:gdLst>
                <a:gd name="T0" fmla="*/ 2003 w 2939"/>
                <a:gd name="T1" fmla="*/ 2890 h 3600"/>
                <a:gd name="T2" fmla="*/ 1859 w 2939"/>
                <a:gd name="T3" fmla="*/ 2961 h 3600"/>
                <a:gd name="T4" fmla="*/ 2195 w 2939"/>
                <a:gd name="T5" fmla="*/ 3289 h 3600"/>
                <a:gd name="T6" fmla="*/ 2729 w 2939"/>
                <a:gd name="T7" fmla="*/ 2753 h 3600"/>
                <a:gd name="T8" fmla="*/ 2634 w 2939"/>
                <a:gd name="T9" fmla="*/ 2623 h 3600"/>
                <a:gd name="T10" fmla="*/ 1495 w 2939"/>
                <a:gd name="T11" fmla="*/ 2623 h 3600"/>
                <a:gd name="T12" fmla="*/ 949 w 2939"/>
                <a:gd name="T13" fmla="*/ 2664 h 3600"/>
                <a:gd name="T14" fmla="*/ 963 w 2939"/>
                <a:gd name="T15" fmla="*/ 2522 h 3600"/>
                <a:gd name="T16" fmla="*/ 838 w 2939"/>
                <a:gd name="T17" fmla="*/ 2470 h 3600"/>
                <a:gd name="T18" fmla="*/ 456 w 2939"/>
                <a:gd name="T19" fmla="*/ 2606 h 3600"/>
                <a:gd name="T20" fmla="*/ 488 w 2939"/>
                <a:gd name="T21" fmla="*/ 2522 h 3600"/>
                <a:gd name="T22" fmla="*/ 2269 w 2939"/>
                <a:gd name="T23" fmla="*/ 2263 h 3600"/>
                <a:gd name="T24" fmla="*/ 2743 w 2939"/>
                <a:gd name="T25" fmla="*/ 2459 h 3600"/>
                <a:gd name="T26" fmla="*/ 2939 w 2939"/>
                <a:gd name="T27" fmla="*/ 2931 h 3600"/>
                <a:gd name="T28" fmla="*/ 2743 w 2939"/>
                <a:gd name="T29" fmla="*/ 3404 h 3600"/>
                <a:gd name="T30" fmla="*/ 2269 w 2939"/>
                <a:gd name="T31" fmla="*/ 3600 h 3600"/>
                <a:gd name="T32" fmla="*/ 1795 w 2939"/>
                <a:gd name="T33" fmla="*/ 3404 h 3600"/>
                <a:gd name="T34" fmla="*/ 1599 w 2939"/>
                <a:gd name="T35" fmla="*/ 2931 h 3600"/>
                <a:gd name="T36" fmla="*/ 1795 w 2939"/>
                <a:gd name="T37" fmla="*/ 2459 h 3600"/>
                <a:gd name="T38" fmla="*/ 2269 w 2939"/>
                <a:gd name="T39" fmla="*/ 2263 h 3600"/>
                <a:gd name="T40" fmla="*/ 1599 w 2939"/>
                <a:gd name="T41" fmla="*/ 2160 h 3600"/>
                <a:gd name="T42" fmla="*/ 949 w 2939"/>
                <a:gd name="T43" fmla="*/ 2201 h 3600"/>
                <a:gd name="T44" fmla="*/ 963 w 2939"/>
                <a:gd name="T45" fmla="*/ 2060 h 3600"/>
                <a:gd name="T46" fmla="*/ 838 w 2939"/>
                <a:gd name="T47" fmla="*/ 2029 h 3600"/>
                <a:gd name="T48" fmla="*/ 456 w 2939"/>
                <a:gd name="T49" fmla="*/ 2165 h 3600"/>
                <a:gd name="T50" fmla="*/ 488 w 2939"/>
                <a:gd name="T51" fmla="*/ 2081 h 3600"/>
                <a:gd name="T52" fmla="*/ 980 w 2939"/>
                <a:gd name="T53" fmla="*/ 1646 h 3600"/>
                <a:gd name="T54" fmla="*/ 1854 w 2939"/>
                <a:gd name="T55" fmla="*/ 1765 h 3600"/>
                <a:gd name="T56" fmla="*/ 938 w 2939"/>
                <a:gd name="T57" fmla="*/ 1779 h 3600"/>
                <a:gd name="T58" fmla="*/ 980 w 2939"/>
                <a:gd name="T59" fmla="*/ 1646 h 3600"/>
                <a:gd name="T60" fmla="*/ 830 w 2939"/>
                <a:gd name="T61" fmla="*/ 1605 h 3600"/>
                <a:gd name="T62" fmla="*/ 446 w 2939"/>
                <a:gd name="T63" fmla="*/ 1717 h 3600"/>
                <a:gd name="T64" fmla="*/ 502 w 2939"/>
                <a:gd name="T65" fmla="*/ 1647 h 3600"/>
                <a:gd name="T66" fmla="*/ 1804 w 2939"/>
                <a:gd name="T67" fmla="*/ 1183 h 3600"/>
                <a:gd name="T68" fmla="*/ 1846 w 2939"/>
                <a:gd name="T69" fmla="*/ 1316 h 3600"/>
                <a:gd name="T70" fmla="*/ 931 w 2939"/>
                <a:gd name="T71" fmla="*/ 1301 h 3600"/>
                <a:gd name="T72" fmla="*/ 798 w 2939"/>
                <a:gd name="T73" fmla="*/ 1068 h 3600"/>
                <a:gd name="T74" fmla="*/ 640 w 2939"/>
                <a:gd name="T75" fmla="*/ 1360 h 3600"/>
                <a:gd name="T76" fmla="*/ 440 w 2939"/>
                <a:gd name="T77" fmla="*/ 1246 h 3600"/>
                <a:gd name="T78" fmla="*/ 515 w 2939"/>
                <a:gd name="T79" fmla="*/ 1197 h 3600"/>
                <a:gd name="T80" fmla="*/ 569 w 2939"/>
                <a:gd name="T81" fmla="*/ 386 h 3600"/>
                <a:gd name="T82" fmla="*/ 706 w 2939"/>
                <a:gd name="T83" fmla="*/ 640 h 3600"/>
                <a:gd name="T84" fmla="*/ 1648 w 2939"/>
                <a:gd name="T85" fmla="*/ 619 h 3600"/>
                <a:gd name="T86" fmla="*/ 1748 w 2939"/>
                <a:gd name="T87" fmla="*/ 360 h 3600"/>
                <a:gd name="T88" fmla="*/ 2285 w 2939"/>
                <a:gd name="T89" fmla="*/ 454 h 3600"/>
                <a:gd name="T90" fmla="*/ 2198 w 2939"/>
                <a:gd name="T91" fmla="*/ 2112 h 3600"/>
                <a:gd name="T92" fmla="*/ 1465 w 2939"/>
                <a:gd name="T93" fmla="*/ 3116 h 3600"/>
                <a:gd name="T94" fmla="*/ 49 w 2939"/>
                <a:gd name="T95" fmla="*/ 3167 h 3600"/>
                <a:gd name="T96" fmla="*/ 22 w 2939"/>
                <a:gd name="T97" fmla="*/ 471 h 3600"/>
                <a:gd name="T98" fmla="*/ 1160 w 2939"/>
                <a:gd name="T99" fmla="*/ 103 h 3600"/>
                <a:gd name="T100" fmla="*/ 1094 w 2939"/>
                <a:gd name="T101" fmla="*/ 219 h 3600"/>
                <a:gd name="T102" fmla="*/ 1227 w 2939"/>
                <a:gd name="T103" fmla="*/ 219 h 3600"/>
                <a:gd name="T104" fmla="*/ 1160 w 2939"/>
                <a:gd name="T105" fmla="*/ 103 h 3600"/>
                <a:gd name="T106" fmla="*/ 1317 w 2939"/>
                <a:gd name="T107" fmla="*/ 88 h 3600"/>
                <a:gd name="T108" fmla="*/ 1379 w 2939"/>
                <a:gd name="T109" fmla="*/ 247 h 3600"/>
                <a:gd name="T110" fmla="*/ 1624 w 2939"/>
                <a:gd name="T111" fmla="*/ 324 h 3600"/>
                <a:gd name="T112" fmla="*/ 1605 w 2939"/>
                <a:gd name="T113" fmla="*/ 521 h 3600"/>
                <a:gd name="T114" fmla="*/ 738 w 2939"/>
                <a:gd name="T115" fmla="*/ 540 h 3600"/>
                <a:gd name="T116" fmla="*/ 682 w 2939"/>
                <a:gd name="T117" fmla="*/ 350 h 3600"/>
                <a:gd name="T118" fmla="*/ 923 w 2939"/>
                <a:gd name="T119" fmla="*/ 254 h 3600"/>
                <a:gd name="T120" fmla="*/ 991 w 2939"/>
                <a:gd name="T121" fmla="*/ 116 h 3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9" h="3600">
                  <a:moveTo>
                    <a:pt x="2634" y="2623"/>
                  </a:moveTo>
                  <a:lnTo>
                    <a:pt x="2613" y="2625"/>
                  </a:lnTo>
                  <a:lnTo>
                    <a:pt x="2591" y="2630"/>
                  </a:lnTo>
                  <a:lnTo>
                    <a:pt x="2570" y="2641"/>
                  </a:lnTo>
                  <a:lnTo>
                    <a:pt x="2552" y="2657"/>
                  </a:lnTo>
                  <a:lnTo>
                    <a:pt x="2205" y="3047"/>
                  </a:lnTo>
                  <a:lnTo>
                    <a:pt x="2024" y="2903"/>
                  </a:lnTo>
                  <a:lnTo>
                    <a:pt x="2003" y="2890"/>
                  </a:lnTo>
                  <a:lnTo>
                    <a:pt x="1982" y="2882"/>
                  </a:lnTo>
                  <a:lnTo>
                    <a:pt x="1960" y="2880"/>
                  </a:lnTo>
                  <a:lnTo>
                    <a:pt x="1937" y="2882"/>
                  </a:lnTo>
                  <a:lnTo>
                    <a:pt x="1915" y="2890"/>
                  </a:lnTo>
                  <a:lnTo>
                    <a:pt x="1895" y="2902"/>
                  </a:lnTo>
                  <a:lnTo>
                    <a:pt x="1879" y="2918"/>
                  </a:lnTo>
                  <a:lnTo>
                    <a:pt x="1866" y="2939"/>
                  </a:lnTo>
                  <a:lnTo>
                    <a:pt x="1859" y="2961"/>
                  </a:lnTo>
                  <a:lnTo>
                    <a:pt x="1856" y="2983"/>
                  </a:lnTo>
                  <a:lnTo>
                    <a:pt x="1859" y="3005"/>
                  </a:lnTo>
                  <a:lnTo>
                    <a:pt x="1866" y="3027"/>
                  </a:lnTo>
                  <a:lnTo>
                    <a:pt x="1878" y="3046"/>
                  </a:lnTo>
                  <a:lnTo>
                    <a:pt x="1895" y="3063"/>
                  </a:lnTo>
                  <a:lnTo>
                    <a:pt x="2152" y="3268"/>
                  </a:lnTo>
                  <a:lnTo>
                    <a:pt x="2173" y="3281"/>
                  </a:lnTo>
                  <a:lnTo>
                    <a:pt x="2195" y="3289"/>
                  </a:lnTo>
                  <a:lnTo>
                    <a:pt x="2217" y="3291"/>
                  </a:lnTo>
                  <a:lnTo>
                    <a:pt x="2239" y="3289"/>
                  </a:lnTo>
                  <a:lnTo>
                    <a:pt x="2258" y="3283"/>
                  </a:lnTo>
                  <a:lnTo>
                    <a:pt x="2278" y="3272"/>
                  </a:lnTo>
                  <a:lnTo>
                    <a:pt x="2294" y="3257"/>
                  </a:lnTo>
                  <a:lnTo>
                    <a:pt x="2707" y="2794"/>
                  </a:lnTo>
                  <a:lnTo>
                    <a:pt x="2720" y="2774"/>
                  </a:lnTo>
                  <a:lnTo>
                    <a:pt x="2729" y="2753"/>
                  </a:lnTo>
                  <a:lnTo>
                    <a:pt x="2733" y="2731"/>
                  </a:lnTo>
                  <a:lnTo>
                    <a:pt x="2731" y="2709"/>
                  </a:lnTo>
                  <a:lnTo>
                    <a:pt x="2725" y="2687"/>
                  </a:lnTo>
                  <a:lnTo>
                    <a:pt x="2714" y="2666"/>
                  </a:lnTo>
                  <a:lnTo>
                    <a:pt x="2698" y="2649"/>
                  </a:lnTo>
                  <a:lnTo>
                    <a:pt x="2678" y="2636"/>
                  </a:lnTo>
                  <a:lnTo>
                    <a:pt x="2657" y="2627"/>
                  </a:lnTo>
                  <a:lnTo>
                    <a:pt x="2634" y="2623"/>
                  </a:lnTo>
                  <a:close/>
                  <a:moveTo>
                    <a:pt x="980" y="2520"/>
                  </a:moveTo>
                  <a:lnTo>
                    <a:pt x="1444" y="2520"/>
                  </a:lnTo>
                  <a:lnTo>
                    <a:pt x="1460" y="2522"/>
                  </a:lnTo>
                  <a:lnTo>
                    <a:pt x="1474" y="2530"/>
                  </a:lnTo>
                  <a:lnTo>
                    <a:pt x="1485" y="2541"/>
                  </a:lnTo>
                  <a:lnTo>
                    <a:pt x="1493" y="2555"/>
                  </a:lnTo>
                  <a:lnTo>
                    <a:pt x="1495" y="2571"/>
                  </a:lnTo>
                  <a:lnTo>
                    <a:pt x="1495" y="2623"/>
                  </a:lnTo>
                  <a:lnTo>
                    <a:pt x="1493" y="2639"/>
                  </a:lnTo>
                  <a:lnTo>
                    <a:pt x="1485" y="2653"/>
                  </a:lnTo>
                  <a:lnTo>
                    <a:pt x="1474" y="2664"/>
                  </a:lnTo>
                  <a:lnTo>
                    <a:pt x="1460" y="2672"/>
                  </a:lnTo>
                  <a:lnTo>
                    <a:pt x="1444" y="2674"/>
                  </a:lnTo>
                  <a:lnTo>
                    <a:pt x="980" y="2674"/>
                  </a:lnTo>
                  <a:lnTo>
                    <a:pt x="963" y="2672"/>
                  </a:lnTo>
                  <a:lnTo>
                    <a:pt x="949" y="2664"/>
                  </a:lnTo>
                  <a:lnTo>
                    <a:pt x="938" y="2653"/>
                  </a:lnTo>
                  <a:lnTo>
                    <a:pt x="931" y="2639"/>
                  </a:lnTo>
                  <a:lnTo>
                    <a:pt x="928" y="2623"/>
                  </a:lnTo>
                  <a:lnTo>
                    <a:pt x="928" y="2571"/>
                  </a:lnTo>
                  <a:lnTo>
                    <a:pt x="931" y="2555"/>
                  </a:lnTo>
                  <a:lnTo>
                    <a:pt x="938" y="2541"/>
                  </a:lnTo>
                  <a:lnTo>
                    <a:pt x="949" y="2530"/>
                  </a:lnTo>
                  <a:lnTo>
                    <a:pt x="963" y="2522"/>
                  </a:lnTo>
                  <a:lnTo>
                    <a:pt x="980" y="2520"/>
                  </a:lnTo>
                  <a:close/>
                  <a:moveTo>
                    <a:pt x="798" y="2404"/>
                  </a:moveTo>
                  <a:lnTo>
                    <a:pt x="812" y="2408"/>
                  </a:lnTo>
                  <a:lnTo>
                    <a:pt x="826" y="2416"/>
                  </a:lnTo>
                  <a:lnTo>
                    <a:pt x="835" y="2427"/>
                  </a:lnTo>
                  <a:lnTo>
                    <a:pt x="841" y="2441"/>
                  </a:lnTo>
                  <a:lnTo>
                    <a:pt x="841" y="2456"/>
                  </a:lnTo>
                  <a:lnTo>
                    <a:pt x="838" y="2470"/>
                  </a:lnTo>
                  <a:lnTo>
                    <a:pt x="830" y="2483"/>
                  </a:lnTo>
                  <a:lnTo>
                    <a:pt x="640" y="2696"/>
                  </a:lnTo>
                  <a:lnTo>
                    <a:pt x="629" y="2704"/>
                  </a:lnTo>
                  <a:lnTo>
                    <a:pt x="617" y="2710"/>
                  </a:lnTo>
                  <a:lnTo>
                    <a:pt x="604" y="2712"/>
                  </a:lnTo>
                  <a:lnTo>
                    <a:pt x="588" y="2709"/>
                  </a:lnTo>
                  <a:lnTo>
                    <a:pt x="574" y="2701"/>
                  </a:lnTo>
                  <a:lnTo>
                    <a:pt x="456" y="2606"/>
                  </a:lnTo>
                  <a:lnTo>
                    <a:pt x="446" y="2595"/>
                  </a:lnTo>
                  <a:lnTo>
                    <a:pt x="440" y="2582"/>
                  </a:lnTo>
                  <a:lnTo>
                    <a:pt x="438" y="2568"/>
                  </a:lnTo>
                  <a:lnTo>
                    <a:pt x="441" y="2554"/>
                  </a:lnTo>
                  <a:lnTo>
                    <a:pt x="448" y="2540"/>
                  </a:lnTo>
                  <a:lnTo>
                    <a:pt x="459" y="2530"/>
                  </a:lnTo>
                  <a:lnTo>
                    <a:pt x="473" y="2524"/>
                  </a:lnTo>
                  <a:lnTo>
                    <a:pt x="488" y="2522"/>
                  </a:lnTo>
                  <a:lnTo>
                    <a:pt x="502" y="2525"/>
                  </a:lnTo>
                  <a:lnTo>
                    <a:pt x="515" y="2533"/>
                  </a:lnTo>
                  <a:lnTo>
                    <a:pt x="598" y="2600"/>
                  </a:lnTo>
                  <a:lnTo>
                    <a:pt x="759" y="2420"/>
                  </a:lnTo>
                  <a:lnTo>
                    <a:pt x="770" y="2410"/>
                  </a:lnTo>
                  <a:lnTo>
                    <a:pt x="784" y="2405"/>
                  </a:lnTo>
                  <a:lnTo>
                    <a:pt x="798" y="2404"/>
                  </a:lnTo>
                  <a:close/>
                  <a:moveTo>
                    <a:pt x="2269" y="2263"/>
                  </a:moveTo>
                  <a:lnTo>
                    <a:pt x="2337" y="2266"/>
                  </a:lnTo>
                  <a:lnTo>
                    <a:pt x="2404" y="2277"/>
                  </a:lnTo>
                  <a:lnTo>
                    <a:pt x="2468" y="2293"/>
                  </a:lnTo>
                  <a:lnTo>
                    <a:pt x="2530" y="2315"/>
                  </a:lnTo>
                  <a:lnTo>
                    <a:pt x="2589" y="2343"/>
                  </a:lnTo>
                  <a:lnTo>
                    <a:pt x="2643" y="2377"/>
                  </a:lnTo>
                  <a:lnTo>
                    <a:pt x="2695" y="2415"/>
                  </a:lnTo>
                  <a:lnTo>
                    <a:pt x="2743" y="2459"/>
                  </a:lnTo>
                  <a:lnTo>
                    <a:pt x="2785" y="2506"/>
                  </a:lnTo>
                  <a:lnTo>
                    <a:pt x="2825" y="2557"/>
                  </a:lnTo>
                  <a:lnTo>
                    <a:pt x="2858" y="2613"/>
                  </a:lnTo>
                  <a:lnTo>
                    <a:pt x="2886" y="2672"/>
                  </a:lnTo>
                  <a:lnTo>
                    <a:pt x="2909" y="2733"/>
                  </a:lnTo>
                  <a:lnTo>
                    <a:pt x="2925" y="2797"/>
                  </a:lnTo>
                  <a:lnTo>
                    <a:pt x="2935" y="2863"/>
                  </a:lnTo>
                  <a:lnTo>
                    <a:pt x="2939" y="2931"/>
                  </a:lnTo>
                  <a:lnTo>
                    <a:pt x="2935" y="3000"/>
                  </a:lnTo>
                  <a:lnTo>
                    <a:pt x="2925" y="3067"/>
                  </a:lnTo>
                  <a:lnTo>
                    <a:pt x="2909" y="3130"/>
                  </a:lnTo>
                  <a:lnTo>
                    <a:pt x="2886" y="3192"/>
                  </a:lnTo>
                  <a:lnTo>
                    <a:pt x="2858" y="3250"/>
                  </a:lnTo>
                  <a:lnTo>
                    <a:pt x="2825" y="3305"/>
                  </a:lnTo>
                  <a:lnTo>
                    <a:pt x="2785" y="3357"/>
                  </a:lnTo>
                  <a:lnTo>
                    <a:pt x="2743" y="3404"/>
                  </a:lnTo>
                  <a:lnTo>
                    <a:pt x="2695" y="3447"/>
                  </a:lnTo>
                  <a:lnTo>
                    <a:pt x="2643" y="3485"/>
                  </a:lnTo>
                  <a:lnTo>
                    <a:pt x="2589" y="3519"/>
                  </a:lnTo>
                  <a:lnTo>
                    <a:pt x="2530" y="3548"/>
                  </a:lnTo>
                  <a:lnTo>
                    <a:pt x="2468" y="3569"/>
                  </a:lnTo>
                  <a:lnTo>
                    <a:pt x="2404" y="3587"/>
                  </a:lnTo>
                  <a:lnTo>
                    <a:pt x="2337" y="3597"/>
                  </a:lnTo>
                  <a:lnTo>
                    <a:pt x="2269" y="3600"/>
                  </a:lnTo>
                  <a:lnTo>
                    <a:pt x="2200" y="3597"/>
                  </a:lnTo>
                  <a:lnTo>
                    <a:pt x="2134" y="3587"/>
                  </a:lnTo>
                  <a:lnTo>
                    <a:pt x="2069" y="3569"/>
                  </a:lnTo>
                  <a:lnTo>
                    <a:pt x="2008" y="3548"/>
                  </a:lnTo>
                  <a:lnTo>
                    <a:pt x="1949" y="3519"/>
                  </a:lnTo>
                  <a:lnTo>
                    <a:pt x="1894" y="3485"/>
                  </a:lnTo>
                  <a:lnTo>
                    <a:pt x="1843" y="3447"/>
                  </a:lnTo>
                  <a:lnTo>
                    <a:pt x="1795" y="3404"/>
                  </a:lnTo>
                  <a:lnTo>
                    <a:pt x="1752" y="3357"/>
                  </a:lnTo>
                  <a:lnTo>
                    <a:pt x="1713" y="3305"/>
                  </a:lnTo>
                  <a:lnTo>
                    <a:pt x="1680" y="3250"/>
                  </a:lnTo>
                  <a:lnTo>
                    <a:pt x="1651" y="3192"/>
                  </a:lnTo>
                  <a:lnTo>
                    <a:pt x="1628" y="3130"/>
                  </a:lnTo>
                  <a:lnTo>
                    <a:pt x="1612" y="3067"/>
                  </a:lnTo>
                  <a:lnTo>
                    <a:pt x="1602" y="3000"/>
                  </a:lnTo>
                  <a:lnTo>
                    <a:pt x="1599" y="2931"/>
                  </a:lnTo>
                  <a:lnTo>
                    <a:pt x="1602" y="2863"/>
                  </a:lnTo>
                  <a:lnTo>
                    <a:pt x="1612" y="2797"/>
                  </a:lnTo>
                  <a:lnTo>
                    <a:pt x="1628" y="2733"/>
                  </a:lnTo>
                  <a:lnTo>
                    <a:pt x="1651" y="2672"/>
                  </a:lnTo>
                  <a:lnTo>
                    <a:pt x="1680" y="2613"/>
                  </a:lnTo>
                  <a:lnTo>
                    <a:pt x="1713" y="2557"/>
                  </a:lnTo>
                  <a:lnTo>
                    <a:pt x="1752" y="2506"/>
                  </a:lnTo>
                  <a:lnTo>
                    <a:pt x="1795" y="2459"/>
                  </a:lnTo>
                  <a:lnTo>
                    <a:pt x="1843" y="2415"/>
                  </a:lnTo>
                  <a:lnTo>
                    <a:pt x="1894" y="2377"/>
                  </a:lnTo>
                  <a:lnTo>
                    <a:pt x="1949" y="2343"/>
                  </a:lnTo>
                  <a:lnTo>
                    <a:pt x="2008" y="2315"/>
                  </a:lnTo>
                  <a:lnTo>
                    <a:pt x="2069" y="2293"/>
                  </a:lnTo>
                  <a:lnTo>
                    <a:pt x="2134" y="2277"/>
                  </a:lnTo>
                  <a:lnTo>
                    <a:pt x="2200" y="2266"/>
                  </a:lnTo>
                  <a:lnTo>
                    <a:pt x="2269" y="2263"/>
                  </a:lnTo>
                  <a:close/>
                  <a:moveTo>
                    <a:pt x="980" y="2057"/>
                  </a:moveTo>
                  <a:lnTo>
                    <a:pt x="1547" y="2057"/>
                  </a:lnTo>
                  <a:lnTo>
                    <a:pt x="1563" y="2060"/>
                  </a:lnTo>
                  <a:lnTo>
                    <a:pt x="1577" y="2067"/>
                  </a:lnTo>
                  <a:lnTo>
                    <a:pt x="1589" y="2078"/>
                  </a:lnTo>
                  <a:lnTo>
                    <a:pt x="1596" y="2092"/>
                  </a:lnTo>
                  <a:lnTo>
                    <a:pt x="1599" y="2109"/>
                  </a:lnTo>
                  <a:lnTo>
                    <a:pt x="1599" y="2160"/>
                  </a:lnTo>
                  <a:lnTo>
                    <a:pt x="1596" y="2176"/>
                  </a:lnTo>
                  <a:lnTo>
                    <a:pt x="1589" y="2191"/>
                  </a:lnTo>
                  <a:lnTo>
                    <a:pt x="1577" y="2201"/>
                  </a:lnTo>
                  <a:lnTo>
                    <a:pt x="1563" y="2209"/>
                  </a:lnTo>
                  <a:lnTo>
                    <a:pt x="1547" y="2211"/>
                  </a:lnTo>
                  <a:lnTo>
                    <a:pt x="980" y="2211"/>
                  </a:lnTo>
                  <a:lnTo>
                    <a:pt x="963" y="2209"/>
                  </a:lnTo>
                  <a:lnTo>
                    <a:pt x="949" y="2201"/>
                  </a:lnTo>
                  <a:lnTo>
                    <a:pt x="938" y="2191"/>
                  </a:lnTo>
                  <a:lnTo>
                    <a:pt x="931" y="2176"/>
                  </a:lnTo>
                  <a:lnTo>
                    <a:pt x="928" y="2160"/>
                  </a:lnTo>
                  <a:lnTo>
                    <a:pt x="928" y="2109"/>
                  </a:lnTo>
                  <a:lnTo>
                    <a:pt x="931" y="2092"/>
                  </a:lnTo>
                  <a:lnTo>
                    <a:pt x="938" y="2078"/>
                  </a:lnTo>
                  <a:lnTo>
                    <a:pt x="949" y="2067"/>
                  </a:lnTo>
                  <a:lnTo>
                    <a:pt x="963" y="2060"/>
                  </a:lnTo>
                  <a:lnTo>
                    <a:pt x="980" y="2057"/>
                  </a:lnTo>
                  <a:close/>
                  <a:moveTo>
                    <a:pt x="798" y="1964"/>
                  </a:moveTo>
                  <a:lnTo>
                    <a:pt x="812" y="1967"/>
                  </a:lnTo>
                  <a:lnTo>
                    <a:pt x="826" y="1976"/>
                  </a:lnTo>
                  <a:lnTo>
                    <a:pt x="835" y="1987"/>
                  </a:lnTo>
                  <a:lnTo>
                    <a:pt x="841" y="2001"/>
                  </a:lnTo>
                  <a:lnTo>
                    <a:pt x="841" y="2015"/>
                  </a:lnTo>
                  <a:lnTo>
                    <a:pt x="838" y="2029"/>
                  </a:lnTo>
                  <a:lnTo>
                    <a:pt x="830" y="2042"/>
                  </a:lnTo>
                  <a:lnTo>
                    <a:pt x="640" y="2255"/>
                  </a:lnTo>
                  <a:lnTo>
                    <a:pt x="629" y="2264"/>
                  </a:lnTo>
                  <a:lnTo>
                    <a:pt x="617" y="2269"/>
                  </a:lnTo>
                  <a:lnTo>
                    <a:pt x="604" y="2271"/>
                  </a:lnTo>
                  <a:lnTo>
                    <a:pt x="588" y="2268"/>
                  </a:lnTo>
                  <a:lnTo>
                    <a:pt x="574" y="2260"/>
                  </a:lnTo>
                  <a:lnTo>
                    <a:pt x="456" y="2165"/>
                  </a:lnTo>
                  <a:lnTo>
                    <a:pt x="446" y="2155"/>
                  </a:lnTo>
                  <a:lnTo>
                    <a:pt x="440" y="2141"/>
                  </a:lnTo>
                  <a:lnTo>
                    <a:pt x="438" y="2127"/>
                  </a:lnTo>
                  <a:lnTo>
                    <a:pt x="441" y="2113"/>
                  </a:lnTo>
                  <a:lnTo>
                    <a:pt x="448" y="2099"/>
                  </a:lnTo>
                  <a:lnTo>
                    <a:pt x="459" y="2089"/>
                  </a:lnTo>
                  <a:lnTo>
                    <a:pt x="473" y="2084"/>
                  </a:lnTo>
                  <a:lnTo>
                    <a:pt x="488" y="2081"/>
                  </a:lnTo>
                  <a:lnTo>
                    <a:pt x="502" y="2085"/>
                  </a:lnTo>
                  <a:lnTo>
                    <a:pt x="515" y="2092"/>
                  </a:lnTo>
                  <a:lnTo>
                    <a:pt x="598" y="2159"/>
                  </a:lnTo>
                  <a:lnTo>
                    <a:pt x="759" y="1979"/>
                  </a:lnTo>
                  <a:lnTo>
                    <a:pt x="770" y="1969"/>
                  </a:lnTo>
                  <a:lnTo>
                    <a:pt x="784" y="1965"/>
                  </a:lnTo>
                  <a:lnTo>
                    <a:pt x="798" y="1964"/>
                  </a:lnTo>
                  <a:close/>
                  <a:moveTo>
                    <a:pt x="980" y="1646"/>
                  </a:moveTo>
                  <a:lnTo>
                    <a:pt x="1804" y="1646"/>
                  </a:lnTo>
                  <a:lnTo>
                    <a:pt x="1821" y="1648"/>
                  </a:lnTo>
                  <a:lnTo>
                    <a:pt x="1835" y="1656"/>
                  </a:lnTo>
                  <a:lnTo>
                    <a:pt x="1846" y="1667"/>
                  </a:lnTo>
                  <a:lnTo>
                    <a:pt x="1854" y="1681"/>
                  </a:lnTo>
                  <a:lnTo>
                    <a:pt x="1856" y="1697"/>
                  </a:lnTo>
                  <a:lnTo>
                    <a:pt x="1856" y="1749"/>
                  </a:lnTo>
                  <a:lnTo>
                    <a:pt x="1854" y="1765"/>
                  </a:lnTo>
                  <a:lnTo>
                    <a:pt x="1846" y="1779"/>
                  </a:lnTo>
                  <a:lnTo>
                    <a:pt x="1835" y="1790"/>
                  </a:lnTo>
                  <a:lnTo>
                    <a:pt x="1821" y="1798"/>
                  </a:lnTo>
                  <a:lnTo>
                    <a:pt x="1804" y="1800"/>
                  </a:lnTo>
                  <a:lnTo>
                    <a:pt x="980" y="1800"/>
                  </a:lnTo>
                  <a:lnTo>
                    <a:pt x="963" y="1798"/>
                  </a:lnTo>
                  <a:lnTo>
                    <a:pt x="949" y="1790"/>
                  </a:lnTo>
                  <a:lnTo>
                    <a:pt x="938" y="1779"/>
                  </a:lnTo>
                  <a:lnTo>
                    <a:pt x="931" y="1765"/>
                  </a:lnTo>
                  <a:lnTo>
                    <a:pt x="928" y="1749"/>
                  </a:lnTo>
                  <a:lnTo>
                    <a:pt x="928" y="1697"/>
                  </a:lnTo>
                  <a:lnTo>
                    <a:pt x="931" y="1681"/>
                  </a:lnTo>
                  <a:lnTo>
                    <a:pt x="938" y="1667"/>
                  </a:lnTo>
                  <a:lnTo>
                    <a:pt x="949" y="1656"/>
                  </a:lnTo>
                  <a:lnTo>
                    <a:pt x="963" y="1648"/>
                  </a:lnTo>
                  <a:lnTo>
                    <a:pt x="980" y="1646"/>
                  </a:lnTo>
                  <a:close/>
                  <a:moveTo>
                    <a:pt x="798" y="1526"/>
                  </a:moveTo>
                  <a:lnTo>
                    <a:pt x="812" y="1529"/>
                  </a:lnTo>
                  <a:lnTo>
                    <a:pt x="826" y="1538"/>
                  </a:lnTo>
                  <a:lnTo>
                    <a:pt x="835" y="1549"/>
                  </a:lnTo>
                  <a:lnTo>
                    <a:pt x="841" y="1563"/>
                  </a:lnTo>
                  <a:lnTo>
                    <a:pt x="841" y="1577"/>
                  </a:lnTo>
                  <a:lnTo>
                    <a:pt x="838" y="1592"/>
                  </a:lnTo>
                  <a:lnTo>
                    <a:pt x="830" y="1605"/>
                  </a:lnTo>
                  <a:lnTo>
                    <a:pt x="640" y="1817"/>
                  </a:lnTo>
                  <a:lnTo>
                    <a:pt x="629" y="1826"/>
                  </a:lnTo>
                  <a:lnTo>
                    <a:pt x="617" y="1832"/>
                  </a:lnTo>
                  <a:lnTo>
                    <a:pt x="604" y="1834"/>
                  </a:lnTo>
                  <a:lnTo>
                    <a:pt x="588" y="1831"/>
                  </a:lnTo>
                  <a:lnTo>
                    <a:pt x="574" y="1823"/>
                  </a:lnTo>
                  <a:lnTo>
                    <a:pt x="456" y="1728"/>
                  </a:lnTo>
                  <a:lnTo>
                    <a:pt x="446" y="1717"/>
                  </a:lnTo>
                  <a:lnTo>
                    <a:pt x="440" y="1704"/>
                  </a:lnTo>
                  <a:lnTo>
                    <a:pt x="438" y="1690"/>
                  </a:lnTo>
                  <a:lnTo>
                    <a:pt x="441" y="1675"/>
                  </a:lnTo>
                  <a:lnTo>
                    <a:pt x="448" y="1661"/>
                  </a:lnTo>
                  <a:lnTo>
                    <a:pt x="459" y="1652"/>
                  </a:lnTo>
                  <a:lnTo>
                    <a:pt x="473" y="1646"/>
                  </a:lnTo>
                  <a:lnTo>
                    <a:pt x="488" y="1644"/>
                  </a:lnTo>
                  <a:lnTo>
                    <a:pt x="502" y="1647"/>
                  </a:lnTo>
                  <a:lnTo>
                    <a:pt x="515" y="1655"/>
                  </a:lnTo>
                  <a:lnTo>
                    <a:pt x="598" y="1721"/>
                  </a:lnTo>
                  <a:lnTo>
                    <a:pt x="759" y="1541"/>
                  </a:lnTo>
                  <a:lnTo>
                    <a:pt x="770" y="1532"/>
                  </a:lnTo>
                  <a:lnTo>
                    <a:pt x="784" y="1527"/>
                  </a:lnTo>
                  <a:lnTo>
                    <a:pt x="798" y="1526"/>
                  </a:lnTo>
                  <a:close/>
                  <a:moveTo>
                    <a:pt x="980" y="1183"/>
                  </a:moveTo>
                  <a:lnTo>
                    <a:pt x="1804" y="1183"/>
                  </a:lnTo>
                  <a:lnTo>
                    <a:pt x="1821" y="1186"/>
                  </a:lnTo>
                  <a:lnTo>
                    <a:pt x="1835" y="1192"/>
                  </a:lnTo>
                  <a:lnTo>
                    <a:pt x="1846" y="1204"/>
                  </a:lnTo>
                  <a:lnTo>
                    <a:pt x="1854" y="1219"/>
                  </a:lnTo>
                  <a:lnTo>
                    <a:pt x="1856" y="1234"/>
                  </a:lnTo>
                  <a:lnTo>
                    <a:pt x="1856" y="1286"/>
                  </a:lnTo>
                  <a:lnTo>
                    <a:pt x="1854" y="1301"/>
                  </a:lnTo>
                  <a:lnTo>
                    <a:pt x="1846" y="1316"/>
                  </a:lnTo>
                  <a:lnTo>
                    <a:pt x="1835" y="1328"/>
                  </a:lnTo>
                  <a:lnTo>
                    <a:pt x="1821" y="1334"/>
                  </a:lnTo>
                  <a:lnTo>
                    <a:pt x="1804" y="1337"/>
                  </a:lnTo>
                  <a:lnTo>
                    <a:pt x="980" y="1337"/>
                  </a:lnTo>
                  <a:lnTo>
                    <a:pt x="963" y="1334"/>
                  </a:lnTo>
                  <a:lnTo>
                    <a:pt x="949" y="1328"/>
                  </a:lnTo>
                  <a:lnTo>
                    <a:pt x="938" y="1316"/>
                  </a:lnTo>
                  <a:lnTo>
                    <a:pt x="931" y="1301"/>
                  </a:lnTo>
                  <a:lnTo>
                    <a:pt x="928" y="1286"/>
                  </a:lnTo>
                  <a:lnTo>
                    <a:pt x="928" y="1234"/>
                  </a:lnTo>
                  <a:lnTo>
                    <a:pt x="931" y="1219"/>
                  </a:lnTo>
                  <a:lnTo>
                    <a:pt x="938" y="1204"/>
                  </a:lnTo>
                  <a:lnTo>
                    <a:pt x="949" y="1192"/>
                  </a:lnTo>
                  <a:lnTo>
                    <a:pt x="963" y="1186"/>
                  </a:lnTo>
                  <a:lnTo>
                    <a:pt x="980" y="1183"/>
                  </a:lnTo>
                  <a:close/>
                  <a:moveTo>
                    <a:pt x="798" y="1068"/>
                  </a:moveTo>
                  <a:lnTo>
                    <a:pt x="812" y="1072"/>
                  </a:lnTo>
                  <a:lnTo>
                    <a:pt x="826" y="1080"/>
                  </a:lnTo>
                  <a:lnTo>
                    <a:pt x="835" y="1092"/>
                  </a:lnTo>
                  <a:lnTo>
                    <a:pt x="841" y="1105"/>
                  </a:lnTo>
                  <a:lnTo>
                    <a:pt x="841" y="1120"/>
                  </a:lnTo>
                  <a:lnTo>
                    <a:pt x="838" y="1135"/>
                  </a:lnTo>
                  <a:lnTo>
                    <a:pt x="830" y="1147"/>
                  </a:lnTo>
                  <a:lnTo>
                    <a:pt x="640" y="1360"/>
                  </a:lnTo>
                  <a:lnTo>
                    <a:pt x="629" y="1369"/>
                  </a:lnTo>
                  <a:lnTo>
                    <a:pt x="617" y="1375"/>
                  </a:lnTo>
                  <a:lnTo>
                    <a:pt x="604" y="1376"/>
                  </a:lnTo>
                  <a:lnTo>
                    <a:pt x="588" y="1373"/>
                  </a:lnTo>
                  <a:lnTo>
                    <a:pt x="574" y="1366"/>
                  </a:lnTo>
                  <a:lnTo>
                    <a:pt x="456" y="1271"/>
                  </a:lnTo>
                  <a:lnTo>
                    <a:pt x="446" y="1260"/>
                  </a:lnTo>
                  <a:lnTo>
                    <a:pt x="440" y="1246"/>
                  </a:lnTo>
                  <a:lnTo>
                    <a:pt x="438" y="1232"/>
                  </a:lnTo>
                  <a:lnTo>
                    <a:pt x="441" y="1217"/>
                  </a:lnTo>
                  <a:lnTo>
                    <a:pt x="448" y="1204"/>
                  </a:lnTo>
                  <a:lnTo>
                    <a:pt x="459" y="1195"/>
                  </a:lnTo>
                  <a:lnTo>
                    <a:pt x="473" y="1188"/>
                  </a:lnTo>
                  <a:lnTo>
                    <a:pt x="488" y="1187"/>
                  </a:lnTo>
                  <a:lnTo>
                    <a:pt x="502" y="1189"/>
                  </a:lnTo>
                  <a:lnTo>
                    <a:pt x="515" y="1197"/>
                  </a:lnTo>
                  <a:lnTo>
                    <a:pt x="598" y="1263"/>
                  </a:lnTo>
                  <a:lnTo>
                    <a:pt x="759" y="1084"/>
                  </a:lnTo>
                  <a:lnTo>
                    <a:pt x="770" y="1075"/>
                  </a:lnTo>
                  <a:lnTo>
                    <a:pt x="784" y="1069"/>
                  </a:lnTo>
                  <a:lnTo>
                    <a:pt x="798" y="1068"/>
                  </a:lnTo>
                  <a:close/>
                  <a:moveTo>
                    <a:pt x="155" y="360"/>
                  </a:moveTo>
                  <a:lnTo>
                    <a:pt x="573" y="360"/>
                  </a:lnTo>
                  <a:lnTo>
                    <a:pt x="569" y="386"/>
                  </a:lnTo>
                  <a:lnTo>
                    <a:pt x="568" y="413"/>
                  </a:lnTo>
                  <a:lnTo>
                    <a:pt x="571" y="455"/>
                  </a:lnTo>
                  <a:lnTo>
                    <a:pt x="581" y="494"/>
                  </a:lnTo>
                  <a:lnTo>
                    <a:pt x="596" y="530"/>
                  </a:lnTo>
                  <a:lnTo>
                    <a:pt x="617" y="564"/>
                  </a:lnTo>
                  <a:lnTo>
                    <a:pt x="642" y="593"/>
                  </a:lnTo>
                  <a:lnTo>
                    <a:pt x="672" y="620"/>
                  </a:lnTo>
                  <a:lnTo>
                    <a:pt x="706" y="640"/>
                  </a:lnTo>
                  <a:lnTo>
                    <a:pt x="742" y="656"/>
                  </a:lnTo>
                  <a:lnTo>
                    <a:pt x="782" y="665"/>
                  </a:lnTo>
                  <a:lnTo>
                    <a:pt x="823" y="669"/>
                  </a:lnTo>
                  <a:lnTo>
                    <a:pt x="1497" y="669"/>
                  </a:lnTo>
                  <a:lnTo>
                    <a:pt x="1539" y="665"/>
                  </a:lnTo>
                  <a:lnTo>
                    <a:pt x="1578" y="656"/>
                  </a:lnTo>
                  <a:lnTo>
                    <a:pt x="1614" y="640"/>
                  </a:lnTo>
                  <a:lnTo>
                    <a:pt x="1648" y="619"/>
                  </a:lnTo>
                  <a:lnTo>
                    <a:pt x="1678" y="593"/>
                  </a:lnTo>
                  <a:lnTo>
                    <a:pt x="1704" y="563"/>
                  </a:lnTo>
                  <a:lnTo>
                    <a:pt x="1725" y="529"/>
                  </a:lnTo>
                  <a:lnTo>
                    <a:pt x="1740" y="492"/>
                  </a:lnTo>
                  <a:lnTo>
                    <a:pt x="1750" y="452"/>
                  </a:lnTo>
                  <a:lnTo>
                    <a:pt x="1753" y="410"/>
                  </a:lnTo>
                  <a:lnTo>
                    <a:pt x="1752" y="385"/>
                  </a:lnTo>
                  <a:lnTo>
                    <a:pt x="1748" y="360"/>
                  </a:lnTo>
                  <a:lnTo>
                    <a:pt x="2063" y="360"/>
                  </a:lnTo>
                  <a:lnTo>
                    <a:pt x="2106" y="362"/>
                  </a:lnTo>
                  <a:lnTo>
                    <a:pt x="2146" y="369"/>
                  </a:lnTo>
                  <a:lnTo>
                    <a:pt x="2181" y="380"/>
                  </a:lnTo>
                  <a:lnTo>
                    <a:pt x="2213" y="393"/>
                  </a:lnTo>
                  <a:lnTo>
                    <a:pt x="2241" y="410"/>
                  </a:lnTo>
                  <a:lnTo>
                    <a:pt x="2265" y="431"/>
                  </a:lnTo>
                  <a:lnTo>
                    <a:pt x="2285" y="454"/>
                  </a:lnTo>
                  <a:lnTo>
                    <a:pt x="2300" y="479"/>
                  </a:lnTo>
                  <a:lnTo>
                    <a:pt x="2311" y="506"/>
                  </a:lnTo>
                  <a:lnTo>
                    <a:pt x="2318" y="536"/>
                  </a:lnTo>
                  <a:lnTo>
                    <a:pt x="2321" y="566"/>
                  </a:lnTo>
                  <a:lnTo>
                    <a:pt x="2321" y="2111"/>
                  </a:lnTo>
                  <a:lnTo>
                    <a:pt x="2294" y="2110"/>
                  </a:lnTo>
                  <a:lnTo>
                    <a:pt x="2269" y="2109"/>
                  </a:lnTo>
                  <a:lnTo>
                    <a:pt x="2198" y="2112"/>
                  </a:lnTo>
                  <a:lnTo>
                    <a:pt x="2129" y="2121"/>
                  </a:lnTo>
                  <a:lnTo>
                    <a:pt x="2063" y="2136"/>
                  </a:lnTo>
                  <a:lnTo>
                    <a:pt x="2063" y="926"/>
                  </a:lnTo>
                  <a:lnTo>
                    <a:pt x="258" y="926"/>
                  </a:lnTo>
                  <a:lnTo>
                    <a:pt x="258" y="2983"/>
                  </a:lnTo>
                  <a:lnTo>
                    <a:pt x="1447" y="2983"/>
                  </a:lnTo>
                  <a:lnTo>
                    <a:pt x="1453" y="3050"/>
                  </a:lnTo>
                  <a:lnTo>
                    <a:pt x="1465" y="3116"/>
                  </a:lnTo>
                  <a:lnTo>
                    <a:pt x="1483" y="3179"/>
                  </a:lnTo>
                  <a:lnTo>
                    <a:pt x="1505" y="3240"/>
                  </a:lnTo>
                  <a:lnTo>
                    <a:pt x="207" y="3240"/>
                  </a:lnTo>
                  <a:lnTo>
                    <a:pt x="169" y="3237"/>
                  </a:lnTo>
                  <a:lnTo>
                    <a:pt x="134" y="3227"/>
                  </a:lnTo>
                  <a:lnTo>
                    <a:pt x="103" y="3212"/>
                  </a:lnTo>
                  <a:lnTo>
                    <a:pt x="73" y="3192"/>
                  </a:lnTo>
                  <a:lnTo>
                    <a:pt x="49" y="3167"/>
                  </a:lnTo>
                  <a:lnTo>
                    <a:pt x="28" y="3139"/>
                  </a:lnTo>
                  <a:lnTo>
                    <a:pt x="13" y="3106"/>
                  </a:lnTo>
                  <a:lnTo>
                    <a:pt x="3" y="3071"/>
                  </a:lnTo>
                  <a:lnTo>
                    <a:pt x="0" y="3034"/>
                  </a:lnTo>
                  <a:lnTo>
                    <a:pt x="0" y="566"/>
                  </a:lnTo>
                  <a:lnTo>
                    <a:pt x="3" y="532"/>
                  </a:lnTo>
                  <a:lnTo>
                    <a:pt x="10" y="501"/>
                  </a:lnTo>
                  <a:lnTo>
                    <a:pt x="22" y="471"/>
                  </a:lnTo>
                  <a:lnTo>
                    <a:pt x="37" y="444"/>
                  </a:lnTo>
                  <a:lnTo>
                    <a:pt x="55" y="420"/>
                  </a:lnTo>
                  <a:lnTo>
                    <a:pt x="73" y="399"/>
                  </a:lnTo>
                  <a:lnTo>
                    <a:pt x="94" y="383"/>
                  </a:lnTo>
                  <a:lnTo>
                    <a:pt x="115" y="371"/>
                  </a:lnTo>
                  <a:lnTo>
                    <a:pt x="136" y="362"/>
                  </a:lnTo>
                  <a:lnTo>
                    <a:pt x="155" y="360"/>
                  </a:lnTo>
                  <a:close/>
                  <a:moveTo>
                    <a:pt x="1160" y="103"/>
                  </a:moveTo>
                  <a:lnTo>
                    <a:pt x="1139" y="106"/>
                  </a:lnTo>
                  <a:lnTo>
                    <a:pt x="1121" y="113"/>
                  </a:lnTo>
                  <a:lnTo>
                    <a:pt x="1106" y="125"/>
                  </a:lnTo>
                  <a:lnTo>
                    <a:pt x="1094" y="141"/>
                  </a:lnTo>
                  <a:lnTo>
                    <a:pt x="1086" y="159"/>
                  </a:lnTo>
                  <a:lnTo>
                    <a:pt x="1083" y="180"/>
                  </a:lnTo>
                  <a:lnTo>
                    <a:pt x="1086" y="201"/>
                  </a:lnTo>
                  <a:lnTo>
                    <a:pt x="1094" y="219"/>
                  </a:lnTo>
                  <a:lnTo>
                    <a:pt x="1106" y="235"/>
                  </a:lnTo>
                  <a:lnTo>
                    <a:pt x="1121" y="247"/>
                  </a:lnTo>
                  <a:lnTo>
                    <a:pt x="1139" y="254"/>
                  </a:lnTo>
                  <a:lnTo>
                    <a:pt x="1160" y="257"/>
                  </a:lnTo>
                  <a:lnTo>
                    <a:pt x="1181" y="254"/>
                  </a:lnTo>
                  <a:lnTo>
                    <a:pt x="1200" y="247"/>
                  </a:lnTo>
                  <a:lnTo>
                    <a:pt x="1215" y="235"/>
                  </a:lnTo>
                  <a:lnTo>
                    <a:pt x="1227" y="219"/>
                  </a:lnTo>
                  <a:lnTo>
                    <a:pt x="1235" y="201"/>
                  </a:lnTo>
                  <a:lnTo>
                    <a:pt x="1238" y="180"/>
                  </a:lnTo>
                  <a:lnTo>
                    <a:pt x="1235" y="159"/>
                  </a:lnTo>
                  <a:lnTo>
                    <a:pt x="1227" y="141"/>
                  </a:lnTo>
                  <a:lnTo>
                    <a:pt x="1215" y="125"/>
                  </a:lnTo>
                  <a:lnTo>
                    <a:pt x="1200" y="113"/>
                  </a:lnTo>
                  <a:lnTo>
                    <a:pt x="1181" y="106"/>
                  </a:lnTo>
                  <a:lnTo>
                    <a:pt x="1160" y="103"/>
                  </a:lnTo>
                  <a:close/>
                  <a:moveTo>
                    <a:pt x="1158" y="0"/>
                  </a:moveTo>
                  <a:lnTo>
                    <a:pt x="1162" y="0"/>
                  </a:lnTo>
                  <a:lnTo>
                    <a:pt x="1194" y="3"/>
                  </a:lnTo>
                  <a:lnTo>
                    <a:pt x="1225" y="11"/>
                  </a:lnTo>
                  <a:lnTo>
                    <a:pt x="1252" y="24"/>
                  </a:lnTo>
                  <a:lnTo>
                    <a:pt x="1277" y="41"/>
                  </a:lnTo>
                  <a:lnTo>
                    <a:pt x="1299" y="63"/>
                  </a:lnTo>
                  <a:lnTo>
                    <a:pt x="1317" y="88"/>
                  </a:lnTo>
                  <a:lnTo>
                    <a:pt x="1330" y="116"/>
                  </a:lnTo>
                  <a:lnTo>
                    <a:pt x="1337" y="146"/>
                  </a:lnTo>
                  <a:lnTo>
                    <a:pt x="1341" y="178"/>
                  </a:lnTo>
                  <a:lnTo>
                    <a:pt x="1341" y="180"/>
                  </a:lnTo>
                  <a:lnTo>
                    <a:pt x="1343" y="201"/>
                  </a:lnTo>
                  <a:lnTo>
                    <a:pt x="1352" y="219"/>
                  </a:lnTo>
                  <a:lnTo>
                    <a:pt x="1364" y="235"/>
                  </a:lnTo>
                  <a:lnTo>
                    <a:pt x="1379" y="247"/>
                  </a:lnTo>
                  <a:lnTo>
                    <a:pt x="1396" y="254"/>
                  </a:lnTo>
                  <a:lnTo>
                    <a:pt x="1417" y="257"/>
                  </a:lnTo>
                  <a:lnTo>
                    <a:pt x="1497" y="257"/>
                  </a:lnTo>
                  <a:lnTo>
                    <a:pt x="1528" y="261"/>
                  </a:lnTo>
                  <a:lnTo>
                    <a:pt x="1556" y="269"/>
                  </a:lnTo>
                  <a:lnTo>
                    <a:pt x="1582" y="284"/>
                  </a:lnTo>
                  <a:lnTo>
                    <a:pt x="1605" y="302"/>
                  </a:lnTo>
                  <a:lnTo>
                    <a:pt x="1624" y="324"/>
                  </a:lnTo>
                  <a:lnTo>
                    <a:pt x="1638" y="350"/>
                  </a:lnTo>
                  <a:lnTo>
                    <a:pt x="1647" y="380"/>
                  </a:lnTo>
                  <a:lnTo>
                    <a:pt x="1650" y="410"/>
                  </a:lnTo>
                  <a:lnTo>
                    <a:pt x="1650" y="413"/>
                  </a:lnTo>
                  <a:lnTo>
                    <a:pt x="1647" y="444"/>
                  </a:lnTo>
                  <a:lnTo>
                    <a:pt x="1638" y="472"/>
                  </a:lnTo>
                  <a:lnTo>
                    <a:pt x="1624" y="499"/>
                  </a:lnTo>
                  <a:lnTo>
                    <a:pt x="1605" y="521"/>
                  </a:lnTo>
                  <a:lnTo>
                    <a:pt x="1582" y="540"/>
                  </a:lnTo>
                  <a:lnTo>
                    <a:pt x="1556" y="554"/>
                  </a:lnTo>
                  <a:lnTo>
                    <a:pt x="1528" y="563"/>
                  </a:lnTo>
                  <a:lnTo>
                    <a:pt x="1497" y="566"/>
                  </a:lnTo>
                  <a:lnTo>
                    <a:pt x="823" y="566"/>
                  </a:lnTo>
                  <a:lnTo>
                    <a:pt x="793" y="563"/>
                  </a:lnTo>
                  <a:lnTo>
                    <a:pt x="764" y="554"/>
                  </a:lnTo>
                  <a:lnTo>
                    <a:pt x="738" y="540"/>
                  </a:lnTo>
                  <a:lnTo>
                    <a:pt x="715" y="521"/>
                  </a:lnTo>
                  <a:lnTo>
                    <a:pt x="697" y="499"/>
                  </a:lnTo>
                  <a:lnTo>
                    <a:pt x="682" y="472"/>
                  </a:lnTo>
                  <a:lnTo>
                    <a:pt x="674" y="444"/>
                  </a:lnTo>
                  <a:lnTo>
                    <a:pt x="670" y="413"/>
                  </a:lnTo>
                  <a:lnTo>
                    <a:pt x="670" y="410"/>
                  </a:lnTo>
                  <a:lnTo>
                    <a:pt x="674" y="380"/>
                  </a:lnTo>
                  <a:lnTo>
                    <a:pt x="682" y="350"/>
                  </a:lnTo>
                  <a:lnTo>
                    <a:pt x="697" y="324"/>
                  </a:lnTo>
                  <a:lnTo>
                    <a:pt x="715" y="302"/>
                  </a:lnTo>
                  <a:lnTo>
                    <a:pt x="738" y="284"/>
                  </a:lnTo>
                  <a:lnTo>
                    <a:pt x="764" y="269"/>
                  </a:lnTo>
                  <a:lnTo>
                    <a:pt x="793" y="261"/>
                  </a:lnTo>
                  <a:lnTo>
                    <a:pt x="823" y="257"/>
                  </a:lnTo>
                  <a:lnTo>
                    <a:pt x="903" y="257"/>
                  </a:lnTo>
                  <a:lnTo>
                    <a:pt x="923" y="254"/>
                  </a:lnTo>
                  <a:lnTo>
                    <a:pt x="942" y="247"/>
                  </a:lnTo>
                  <a:lnTo>
                    <a:pt x="957" y="235"/>
                  </a:lnTo>
                  <a:lnTo>
                    <a:pt x="969" y="219"/>
                  </a:lnTo>
                  <a:lnTo>
                    <a:pt x="977" y="201"/>
                  </a:lnTo>
                  <a:lnTo>
                    <a:pt x="980" y="180"/>
                  </a:lnTo>
                  <a:lnTo>
                    <a:pt x="980" y="178"/>
                  </a:lnTo>
                  <a:lnTo>
                    <a:pt x="983" y="146"/>
                  </a:lnTo>
                  <a:lnTo>
                    <a:pt x="991" y="116"/>
                  </a:lnTo>
                  <a:lnTo>
                    <a:pt x="1004" y="88"/>
                  </a:lnTo>
                  <a:lnTo>
                    <a:pt x="1021" y="63"/>
                  </a:lnTo>
                  <a:lnTo>
                    <a:pt x="1043" y="41"/>
                  </a:lnTo>
                  <a:lnTo>
                    <a:pt x="1068" y="24"/>
                  </a:lnTo>
                  <a:lnTo>
                    <a:pt x="1096" y="11"/>
                  </a:lnTo>
                  <a:lnTo>
                    <a:pt x="1126" y="3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9358" tIns="49679" rIns="99358" bIns="49679" numCol="1" anchor="t" anchorCtr="0" compatLnSpc="1">
              <a:prstTxWarp prst="textNoShape">
                <a:avLst/>
              </a:prstTxWarp>
            </a:bodyPr>
            <a:lstStyle/>
            <a:p>
              <a:endParaRPr lang="en-US" sz="2200">
                <a:latin typeface="Calibri (body)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D993040-1836-4879-9066-4B7781CC6128}"/>
              </a:ext>
            </a:extLst>
          </p:cNvPr>
          <p:cNvSpPr txBox="1"/>
          <p:nvPr/>
        </p:nvSpPr>
        <p:spPr>
          <a:xfrm>
            <a:off x="445185" y="2052916"/>
            <a:ext cx="2289514" cy="43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“Industry” status.</a:t>
            </a:r>
            <a:r>
              <a:rPr lang="en-GB" sz="2200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 (body)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1CC833-C9D3-47A7-ABF4-69EC9829486B}"/>
              </a:ext>
            </a:extLst>
          </p:cNvPr>
          <p:cNvSpPr txBox="1"/>
          <p:nvPr/>
        </p:nvSpPr>
        <p:spPr>
          <a:xfrm>
            <a:off x="445186" y="2494834"/>
            <a:ext cx="4336532" cy="1107611"/>
          </a:xfrm>
          <a:prstGeom prst="rect">
            <a:avLst/>
          </a:prstGeom>
          <a:solidFill>
            <a:srgbClr val="4472C4">
              <a:alpha val="6000"/>
            </a:srgbClr>
          </a:solidFill>
        </p:spPr>
        <p:txBody>
          <a:bodyPr wrap="square">
            <a:spAutoFit/>
          </a:bodyPr>
          <a:lstStyle/>
          <a:p>
            <a:pPr defTabSz="993587">
              <a:spcAft>
                <a:spcPts val="435"/>
              </a:spcAft>
              <a:defRPr/>
            </a:pPr>
            <a:r>
              <a:rPr lang="en-GB" sz="2200" dirty="0">
                <a:solidFill>
                  <a:schemeClr val="accent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Mega Tourism Projects/5 Star and above shall be accorded </a:t>
            </a:r>
            <a:r>
              <a:rPr lang="en-GB" sz="2200" b="1" dirty="0">
                <a:solidFill>
                  <a:schemeClr val="accent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“Industry” status.</a:t>
            </a:r>
            <a:r>
              <a:rPr lang="en-GB" sz="2200" dirty="0">
                <a:solidFill>
                  <a:schemeClr val="accent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5D39C9-991B-4529-80D6-38075993C070}"/>
              </a:ext>
            </a:extLst>
          </p:cNvPr>
          <p:cNvSpPr txBox="1"/>
          <p:nvPr/>
        </p:nvSpPr>
        <p:spPr>
          <a:xfrm>
            <a:off x="445185" y="3781229"/>
            <a:ext cx="40302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 (body)"/>
                <a:cs typeface="Times New Roman" panose="02020603050405020304" pitchFamily="18" charset="0"/>
              </a:rPr>
              <a:t>Land conversion charge waiver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AC080E-78D1-4464-97FF-50A90F45A3FC}"/>
              </a:ext>
            </a:extLst>
          </p:cNvPr>
          <p:cNvSpPr txBox="1"/>
          <p:nvPr/>
        </p:nvSpPr>
        <p:spPr>
          <a:xfrm>
            <a:off x="445186" y="4140557"/>
            <a:ext cx="3847377" cy="1107611"/>
          </a:xfrm>
          <a:prstGeom prst="rect">
            <a:avLst/>
          </a:prstGeom>
          <a:solidFill>
            <a:srgbClr val="FFC000">
              <a:alpha val="19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200" dirty="0">
                <a:latin typeface="Calibri (body)"/>
              </a:rPr>
              <a:t>100% Waiver of Land Use Conversion charge for all new Tourism Units.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DA03DD-B7E9-4D6D-A1F3-A7D155ED49D5}"/>
              </a:ext>
            </a:extLst>
          </p:cNvPr>
          <p:cNvSpPr txBox="1"/>
          <p:nvPr/>
        </p:nvSpPr>
        <p:spPr>
          <a:xfrm>
            <a:off x="445185" y="5432787"/>
            <a:ext cx="3682892" cy="76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 (body)"/>
                <a:cs typeface="Times New Roman" panose="02020603050405020304" pitchFamily="18" charset="0"/>
              </a:rPr>
              <a:t>Stamp/transfer Duty reimbursement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E78596-109C-4E47-8A44-7700EFAAE47A}"/>
              </a:ext>
            </a:extLst>
          </p:cNvPr>
          <p:cNvSpPr txBox="1"/>
          <p:nvPr/>
        </p:nvSpPr>
        <p:spPr>
          <a:xfrm>
            <a:off x="445185" y="6155611"/>
            <a:ext cx="4300672" cy="1446037"/>
          </a:xfrm>
          <a:prstGeom prst="rect">
            <a:avLst/>
          </a:prstGeom>
          <a:solidFill>
            <a:srgbClr val="ED7D31">
              <a:alpha val="12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200" dirty="0">
                <a:latin typeface="Calibri (body)"/>
              </a:rPr>
              <a:t>Reimbursement of 100% of stamp duty and transfer duty paid by all new units for purchase/lease of land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EDE47D-BCF0-4E6C-A66F-7567C71611CA}"/>
              </a:ext>
            </a:extLst>
          </p:cNvPr>
          <p:cNvSpPr txBox="1"/>
          <p:nvPr/>
        </p:nvSpPr>
        <p:spPr>
          <a:xfrm>
            <a:off x="8931775" y="2859492"/>
            <a:ext cx="3803802" cy="2461315"/>
          </a:xfrm>
          <a:prstGeom prst="rect">
            <a:avLst/>
          </a:prstGeom>
          <a:solidFill>
            <a:srgbClr val="A5A5A5">
              <a:alpha val="19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200" dirty="0">
                <a:latin typeface="Calibri (body)"/>
              </a:rPr>
              <a:t>Reimbursement of 100% of net SGST accrued to state for all new units for a period of 5 years from COD or up to realization of 100% fixed capital investment, whichever is earlier.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D2DF87-0776-4D9E-A423-110A639E8C62}"/>
              </a:ext>
            </a:extLst>
          </p:cNvPr>
          <p:cNvSpPr txBox="1"/>
          <p:nvPr/>
        </p:nvSpPr>
        <p:spPr>
          <a:xfrm>
            <a:off x="8931775" y="2419611"/>
            <a:ext cx="3425152" cy="43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 (body)"/>
                <a:cs typeface="Times New Roman" panose="02020603050405020304" pitchFamily="18" charset="0"/>
              </a:rPr>
              <a:t>Net SGST reimbursement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0AFECA-FA87-4CF1-AC23-FD6CB7C7E078}"/>
              </a:ext>
            </a:extLst>
          </p:cNvPr>
          <p:cNvSpPr txBox="1"/>
          <p:nvPr/>
        </p:nvSpPr>
        <p:spPr>
          <a:xfrm>
            <a:off x="8931775" y="5871454"/>
            <a:ext cx="3949901" cy="1784463"/>
          </a:xfrm>
          <a:prstGeom prst="rect">
            <a:avLst/>
          </a:prstGeom>
          <a:solidFill>
            <a:srgbClr val="70AD47">
              <a:alpha val="12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200" dirty="0">
                <a:latin typeface="Calibri (body)"/>
              </a:rPr>
              <a:t>Fixed Cost Power Reimbursement at Rs.2.00 per unit for a period of 5 years from COD for all new Tourism Projects.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7E7E2EE-10E7-4CA4-9CA9-401DCD286BF6}"/>
              </a:ext>
            </a:extLst>
          </p:cNvPr>
          <p:cNvSpPr txBox="1"/>
          <p:nvPr/>
        </p:nvSpPr>
        <p:spPr>
          <a:xfrm>
            <a:off x="8931775" y="5378597"/>
            <a:ext cx="3425152" cy="43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 (body)"/>
                <a:cs typeface="Times New Roman" panose="02020603050405020304" pitchFamily="18" charset="0"/>
              </a:rPr>
              <a:t>Power cost subsidy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628C9E-2965-2E15-779B-7831810A8909}"/>
              </a:ext>
            </a:extLst>
          </p:cNvPr>
          <p:cNvCxnSpPr>
            <a:cxnSpLocks/>
          </p:cNvCxnSpPr>
          <p:nvPr/>
        </p:nvCxnSpPr>
        <p:spPr>
          <a:xfrm>
            <a:off x="187425" y="1785519"/>
            <a:ext cx="9851839" cy="0"/>
          </a:xfrm>
          <a:prstGeom prst="line">
            <a:avLst/>
          </a:prstGeom>
          <a:ln w="101600" cmpd="dbl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4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775" y="349032"/>
            <a:ext cx="13157497" cy="54730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IN" sz="3200" dirty="0" err="1">
                <a:solidFill>
                  <a:srgbClr val="00338D"/>
                </a:solidFill>
                <a:latin typeface="Calibri (body)"/>
              </a:rPr>
              <a:t>EoDB</a:t>
            </a:r>
            <a:r>
              <a:rPr lang="en-IN" sz="3200" dirty="0">
                <a:solidFill>
                  <a:srgbClr val="00338D"/>
                </a:solidFill>
                <a:latin typeface="Calibri (body)"/>
              </a:rPr>
              <a:t>-Business Reform Action Plan (BRAP) | Overview</a:t>
            </a:r>
          </a:p>
        </p:txBody>
      </p:sp>
      <p:sp>
        <p:nvSpPr>
          <p:cNvPr id="29" name="object 764">
            <a:extLst>
              <a:ext uri="{FF2B5EF4-FFF2-40B4-BE49-F238E27FC236}">
                <a16:creationId xmlns:a16="http://schemas.microsoft.com/office/drawing/2014/main" id="{65230BBB-175C-4155-BE9F-94AB23595294}"/>
              </a:ext>
            </a:extLst>
          </p:cNvPr>
          <p:cNvSpPr txBox="1"/>
          <p:nvPr/>
        </p:nvSpPr>
        <p:spPr>
          <a:xfrm>
            <a:off x="631606" y="2402903"/>
            <a:ext cx="3371174" cy="2045260"/>
          </a:xfrm>
          <a:prstGeom prst="rect">
            <a:avLst/>
          </a:prstGeom>
        </p:spPr>
        <p:txBody>
          <a:bodyPr vert="horz" wrap="square" lIns="0" tIns="13800" rIns="0" bIns="0" rtlCol="0">
            <a:spAutoFit/>
          </a:bodyPr>
          <a:lstStyle/>
          <a:p>
            <a:pPr>
              <a:spcAft>
                <a:spcPts val="652"/>
              </a:spcAft>
            </a:pPr>
            <a:r>
              <a:rPr lang="en-US" sz="2200" dirty="0">
                <a:latin typeface="Calibri (body)"/>
                <a:cs typeface="Arial" panose="020B0604020202020204" pitchFamily="34" charset="0"/>
              </a:rPr>
              <a:t>Joint initiative </a:t>
            </a:r>
            <a:r>
              <a:rPr lang="en-US" sz="2200" b="1" dirty="0">
                <a:solidFill>
                  <a:srgbClr val="0070C0"/>
                </a:solidFill>
                <a:latin typeface="Calibri (body)"/>
                <a:cs typeface="Arial" panose="020B0604020202020204" pitchFamily="34" charset="0"/>
              </a:rPr>
              <a:t>Department for Promotion of Industries &amp; Internal Trade (DPIIT), GOI </a:t>
            </a:r>
            <a:r>
              <a:rPr lang="en-US" sz="2200" dirty="0">
                <a:latin typeface="Calibri (body)"/>
                <a:cs typeface="Arial" panose="020B0604020202020204" pitchFamily="34" charset="0"/>
              </a:rPr>
              <a:t>and</a:t>
            </a:r>
            <a:r>
              <a:rPr lang="en-US" sz="2200" b="1" dirty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alibri (body)"/>
                <a:cs typeface="Arial" panose="020B0604020202020204" pitchFamily="34" charset="0"/>
              </a:rPr>
              <a:t>The World Bank </a:t>
            </a:r>
            <a:r>
              <a:rPr lang="en-US" sz="2200" dirty="0">
                <a:latin typeface="Calibri (body)"/>
                <a:cs typeface="Arial" panose="020B0604020202020204" pitchFamily="34" charset="0"/>
              </a:rPr>
              <a:t>for </a:t>
            </a:r>
            <a:r>
              <a:rPr lang="en-US" sz="2200" b="1" dirty="0">
                <a:latin typeface="Calibri (body)"/>
                <a:cs typeface="Arial" panose="020B0604020202020204" pitchFamily="34" charset="0"/>
              </a:rPr>
              <a:t>enabling</a:t>
            </a:r>
            <a:r>
              <a:rPr lang="en-US" sz="2200" dirty="0">
                <a:latin typeface="Calibri (body)"/>
                <a:cs typeface="Arial" panose="020B0604020202020204" pitchFamily="34" charset="0"/>
              </a:rPr>
              <a:t> a </a:t>
            </a:r>
            <a:r>
              <a:rPr lang="en-US" sz="2200" b="1" dirty="0">
                <a:latin typeface="Calibri (body)"/>
                <a:cs typeface="Arial" panose="020B0604020202020204" pitchFamily="34" charset="0"/>
              </a:rPr>
              <a:t>conducive business environment</a:t>
            </a:r>
          </a:p>
        </p:txBody>
      </p:sp>
      <p:sp>
        <p:nvSpPr>
          <p:cNvPr id="30" name="object 766">
            <a:extLst>
              <a:ext uri="{FF2B5EF4-FFF2-40B4-BE49-F238E27FC236}">
                <a16:creationId xmlns:a16="http://schemas.microsoft.com/office/drawing/2014/main" id="{546041F7-CBAA-4D91-8743-0B82C46F7774}"/>
              </a:ext>
            </a:extLst>
          </p:cNvPr>
          <p:cNvSpPr/>
          <p:nvPr/>
        </p:nvSpPr>
        <p:spPr>
          <a:xfrm flipH="1">
            <a:off x="4101828" y="1916603"/>
            <a:ext cx="49679" cy="5584200"/>
          </a:xfrm>
          <a:custGeom>
            <a:avLst/>
            <a:gdLst/>
            <a:ahLst/>
            <a:cxnLst/>
            <a:rect l="l" t="t" r="r" b="b"/>
            <a:pathLst>
              <a:path h="1210310">
                <a:moveTo>
                  <a:pt x="0" y="0"/>
                </a:moveTo>
                <a:lnTo>
                  <a:pt x="0" y="1210182"/>
                </a:lnTo>
              </a:path>
            </a:pathLst>
          </a:custGeom>
          <a:ln w="6350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 sz="2200">
              <a:latin typeface="Calibri (body)"/>
            </a:endParaRPr>
          </a:p>
        </p:txBody>
      </p:sp>
      <p:sp>
        <p:nvSpPr>
          <p:cNvPr id="38" name="object 771">
            <a:extLst>
              <a:ext uri="{FF2B5EF4-FFF2-40B4-BE49-F238E27FC236}">
                <a16:creationId xmlns:a16="http://schemas.microsoft.com/office/drawing/2014/main" id="{DF900A8B-34A6-4EFE-8B30-2F3B1AA3DD1C}"/>
              </a:ext>
            </a:extLst>
          </p:cNvPr>
          <p:cNvSpPr txBox="1"/>
          <p:nvPr/>
        </p:nvSpPr>
        <p:spPr>
          <a:xfrm>
            <a:off x="-726236" y="4812954"/>
            <a:ext cx="2416879" cy="352489"/>
          </a:xfrm>
          <a:prstGeom prst="rect">
            <a:avLst/>
          </a:prstGeom>
        </p:spPr>
        <p:txBody>
          <a:bodyPr vert="horz" wrap="square" lIns="0" tIns="13800" rIns="0" bIns="0" rtlCol="0">
            <a:spAutoFit/>
          </a:bodyPr>
          <a:lstStyle/>
          <a:p>
            <a:pPr marL="1334443">
              <a:spcBef>
                <a:spcPts val="109"/>
              </a:spcBef>
            </a:pPr>
            <a:r>
              <a:rPr lang="en-US" sz="2200" b="1" spc="-22" dirty="0">
                <a:solidFill>
                  <a:srgbClr val="00B050"/>
                </a:solidFill>
                <a:latin typeface="Calibri (body)"/>
                <a:cs typeface="Arial"/>
              </a:rPr>
              <a:t>Focus</a:t>
            </a:r>
            <a:endParaRPr sz="2200" dirty="0">
              <a:solidFill>
                <a:srgbClr val="00B050"/>
              </a:solidFill>
              <a:latin typeface="Calibri (body)"/>
              <a:cs typeface="Arial"/>
            </a:endParaRPr>
          </a:p>
        </p:txBody>
      </p:sp>
      <p:sp>
        <p:nvSpPr>
          <p:cNvPr id="40" name="object 772">
            <a:extLst>
              <a:ext uri="{FF2B5EF4-FFF2-40B4-BE49-F238E27FC236}">
                <a16:creationId xmlns:a16="http://schemas.microsoft.com/office/drawing/2014/main" id="{54969539-B5B9-41B6-BAC1-C4E7390488AF}"/>
              </a:ext>
            </a:extLst>
          </p:cNvPr>
          <p:cNvSpPr txBox="1"/>
          <p:nvPr/>
        </p:nvSpPr>
        <p:spPr>
          <a:xfrm>
            <a:off x="604607" y="5091953"/>
            <a:ext cx="3423270" cy="2383118"/>
          </a:xfrm>
          <a:prstGeom prst="rect">
            <a:avLst/>
          </a:prstGeom>
        </p:spPr>
        <p:txBody>
          <a:bodyPr vert="horz" wrap="square" lIns="0" tIns="13110" rIns="0" bIns="0" rtlCol="0">
            <a:spAutoFit/>
          </a:bodyPr>
          <a:lstStyle/>
          <a:p>
            <a:pPr>
              <a:spcAft>
                <a:spcPts val="652"/>
              </a:spcAft>
              <a:tabLst>
                <a:tab pos="434694" algn="l"/>
                <a:tab pos="931488" algn="l"/>
              </a:tabLst>
            </a:pPr>
            <a:r>
              <a:rPr lang="en-US" sz="2200" dirty="0">
                <a:latin typeface="Calibri (body)"/>
                <a:cs typeface="Arial" panose="020B0604020202020204" pitchFamily="34" charset="0"/>
              </a:rPr>
              <a:t>Reforms covering the entire lifecycle of business including </a:t>
            </a:r>
            <a:r>
              <a:rPr lang="en-US" sz="2200" b="1" dirty="0">
                <a:solidFill>
                  <a:srgbClr val="00B050"/>
                </a:solidFill>
                <a:latin typeface="Calibri (body)"/>
                <a:cs typeface="Arial" panose="020B0604020202020204" pitchFamily="34" charset="0"/>
              </a:rPr>
              <a:t>Simplifying processes, Development of online systems, Enhancing transparency &amp; Regulating inspections</a:t>
            </a:r>
          </a:p>
        </p:txBody>
      </p:sp>
      <p:sp>
        <p:nvSpPr>
          <p:cNvPr id="48" name="object 782">
            <a:extLst>
              <a:ext uri="{FF2B5EF4-FFF2-40B4-BE49-F238E27FC236}">
                <a16:creationId xmlns:a16="http://schemas.microsoft.com/office/drawing/2014/main" id="{E29D20A2-D017-4700-8BFE-DD4199C6DD2E}"/>
              </a:ext>
            </a:extLst>
          </p:cNvPr>
          <p:cNvSpPr txBox="1"/>
          <p:nvPr/>
        </p:nvSpPr>
        <p:spPr>
          <a:xfrm>
            <a:off x="-462101" y="1945632"/>
            <a:ext cx="5359104" cy="352489"/>
          </a:xfrm>
          <a:prstGeom prst="rect">
            <a:avLst/>
          </a:prstGeom>
        </p:spPr>
        <p:txBody>
          <a:bodyPr vert="horz" wrap="square" lIns="0" tIns="13800" rIns="0" bIns="0" rtlCol="0">
            <a:spAutoFit/>
          </a:bodyPr>
          <a:lstStyle/>
          <a:p>
            <a:pPr marL="1068106">
              <a:spcBef>
                <a:spcPts val="109"/>
              </a:spcBef>
            </a:pPr>
            <a:r>
              <a:rPr lang="en-US" sz="2200" b="1" spc="-5" dirty="0">
                <a:solidFill>
                  <a:srgbClr val="0070C0"/>
                </a:solidFill>
                <a:latin typeface="Calibri (body)"/>
                <a:cs typeface="Arial"/>
              </a:rPr>
              <a:t>Ease of Doing Business</a:t>
            </a:r>
            <a:endParaRPr sz="2200" dirty="0">
              <a:solidFill>
                <a:srgbClr val="0070C0"/>
              </a:solidFill>
              <a:latin typeface="Calibri (body)"/>
              <a:cs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4DF4606-ED40-4E0B-80B5-E543655BD540}"/>
              </a:ext>
            </a:extLst>
          </p:cNvPr>
          <p:cNvSpPr/>
          <p:nvPr/>
        </p:nvSpPr>
        <p:spPr>
          <a:xfrm>
            <a:off x="503476" y="1082033"/>
            <a:ext cx="12654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 (body)"/>
              </a:rPr>
              <a:t>Launched in 2014, the programme is an independent objective assessment of business regulation across Indian States which covers an end-to-end lifecycle of a business</a:t>
            </a:r>
            <a:endParaRPr lang="en-US" sz="2200" dirty="0">
              <a:latin typeface="Calibri (body)"/>
            </a:endParaRPr>
          </a:p>
        </p:txBody>
      </p:sp>
      <p:sp>
        <p:nvSpPr>
          <p:cNvPr id="87" name="object 774">
            <a:extLst>
              <a:ext uri="{FF2B5EF4-FFF2-40B4-BE49-F238E27FC236}">
                <a16:creationId xmlns:a16="http://schemas.microsoft.com/office/drawing/2014/main" id="{826950A4-47A0-4F2D-941B-518EB14EDAE3}"/>
              </a:ext>
            </a:extLst>
          </p:cNvPr>
          <p:cNvSpPr txBox="1"/>
          <p:nvPr/>
        </p:nvSpPr>
        <p:spPr>
          <a:xfrm>
            <a:off x="4201425" y="1911133"/>
            <a:ext cx="9040761" cy="3524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3800" rIns="0" bIns="0" rtlCol="0">
            <a:spAutoFit/>
          </a:bodyPr>
          <a:lstStyle/>
          <a:p>
            <a:pPr algn="ctr">
              <a:spcBef>
                <a:spcPts val="109"/>
              </a:spcBef>
            </a:pPr>
            <a:r>
              <a:rPr lang="en-US" sz="2200" b="1" spc="-5" dirty="0">
                <a:solidFill>
                  <a:srgbClr val="00338D"/>
                </a:solidFill>
                <a:latin typeface="Calibri (body)"/>
                <a:cs typeface="Arial"/>
              </a:rPr>
              <a:t>Action Plans</a:t>
            </a:r>
            <a:endParaRPr sz="2200" dirty="0">
              <a:latin typeface="Calibri (body)"/>
              <a:cs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92D61C-D530-4E8B-9C58-297DDDE51E67}"/>
              </a:ext>
            </a:extLst>
          </p:cNvPr>
          <p:cNvGrpSpPr/>
          <p:nvPr/>
        </p:nvGrpSpPr>
        <p:grpSpPr>
          <a:xfrm>
            <a:off x="4173929" y="2906044"/>
            <a:ext cx="9096180" cy="601836"/>
            <a:chOff x="-4" y="5154927"/>
            <a:chExt cx="12183745" cy="553877"/>
          </a:xfrm>
        </p:grpSpPr>
        <p:sp>
          <p:nvSpPr>
            <p:cNvPr id="91" name="object 765">
              <a:extLst>
                <a:ext uri="{FF2B5EF4-FFF2-40B4-BE49-F238E27FC236}">
                  <a16:creationId xmlns:a16="http://schemas.microsoft.com/office/drawing/2014/main" id="{33E1E345-16B3-47DF-BCC3-C55B22F9EF49}"/>
                </a:ext>
              </a:extLst>
            </p:cNvPr>
            <p:cNvSpPr/>
            <p:nvPr/>
          </p:nvSpPr>
          <p:spPr>
            <a:xfrm>
              <a:off x="-4" y="5623714"/>
              <a:ext cx="12183745" cy="85090"/>
            </a:xfrm>
            <a:custGeom>
              <a:avLst/>
              <a:gdLst/>
              <a:ahLst/>
              <a:cxnLst/>
              <a:rect l="l" t="t" r="r" b="b"/>
              <a:pathLst>
                <a:path w="12183745" h="85089">
                  <a:moveTo>
                    <a:pt x="0" y="84754"/>
                  </a:moveTo>
                  <a:lnTo>
                    <a:pt x="12183233" y="84754"/>
                  </a:lnTo>
                  <a:lnTo>
                    <a:pt x="12183233" y="0"/>
                  </a:lnTo>
                  <a:lnTo>
                    <a:pt x="0" y="0"/>
                  </a:lnTo>
                  <a:lnTo>
                    <a:pt x="0" y="8475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92" name="object 766">
              <a:extLst>
                <a:ext uri="{FF2B5EF4-FFF2-40B4-BE49-F238E27FC236}">
                  <a16:creationId xmlns:a16="http://schemas.microsoft.com/office/drawing/2014/main" id="{B0FFE130-EB2D-4946-8369-9F96BCEFE784}"/>
                </a:ext>
              </a:extLst>
            </p:cNvPr>
            <p:cNvSpPr/>
            <p:nvPr/>
          </p:nvSpPr>
          <p:spPr>
            <a:xfrm>
              <a:off x="-4" y="5154927"/>
              <a:ext cx="12183745" cy="469265"/>
            </a:xfrm>
            <a:custGeom>
              <a:avLst/>
              <a:gdLst/>
              <a:ahLst/>
              <a:cxnLst/>
              <a:rect l="l" t="t" r="r" b="b"/>
              <a:pathLst>
                <a:path w="12183745" h="469264">
                  <a:moveTo>
                    <a:pt x="0" y="468787"/>
                  </a:moveTo>
                  <a:lnTo>
                    <a:pt x="12183233" y="468787"/>
                  </a:lnTo>
                  <a:lnTo>
                    <a:pt x="12183233" y="0"/>
                  </a:lnTo>
                  <a:lnTo>
                    <a:pt x="0" y="0"/>
                  </a:lnTo>
                  <a:lnTo>
                    <a:pt x="0" y="468787"/>
                  </a:lnTo>
                  <a:close/>
                </a:path>
              </a:pathLst>
            </a:custGeom>
            <a:solidFill>
              <a:srgbClr val="57585B"/>
            </a:solidFill>
          </p:spPr>
          <p:txBody>
            <a:bodyPr wrap="square" lIns="0" tIns="0" rIns="0" bIns="0" rtlCol="0"/>
            <a:lstStyle/>
            <a:p>
              <a:endParaRPr sz="2200" dirty="0">
                <a:latin typeface="Calibri (body)"/>
              </a:endParaRPr>
            </a:p>
          </p:txBody>
        </p:sp>
        <p:sp>
          <p:nvSpPr>
            <p:cNvPr id="93" name="object 767">
              <a:extLst>
                <a:ext uri="{FF2B5EF4-FFF2-40B4-BE49-F238E27FC236}">
                  <a16:creationId xmlns:a16="http://schemas.microsoft.com/office/drawing/2014/main" id="{B701482D-BE61-46CF-AC4C-E8CCBD3D8F75}"/>
                </a:ext>
              </a:extLst>
            </p:cNvPr>
            <p:cNvSpPr/>
            <p:nvPr/>
          </p:nvSpPr>
          <p:spPr>
            <a:xfrm>
              <a:off x="-4" y="5380051"/>
              <a:ext cx="36830" cy="19050"/>
            </a:xfrm>
            <a:custGeom>
              <a:avLst/>
              <a:gdLst/>
              <a:ahLst/>
              <a:cxnLst/>
              <a:rect l="l" t="t" r="r" b="b"/>
              <a:pathLst>
                <a:path w="36830" h="19050">
                  <a:moveTo>
                    <a:pt x="0" y="18540"/>
                  </a:moveTo>
                  <a:lnTo>
                    <a:pt x="36816" y="18540"/>
                  </a:lnTo>
                  <a:lnTo>
                    <a:pt x="36816" y="0"/>
                  </a:lnTo>
                  <a:lnTo>
                    <a:pt x="0" y="0"/>
                  </a:lnTo>
                  <a:lnTo>
                    <a:pt x="0" y="18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94" name="object 768">
              <a:extLst>
                <a:ext uri="{FF2B5EF4-FFF2-40B4-BE49-F238E27FC236}">
                  <a16:creationId xmlns:a16="http://schemas.microsoft.com/office/drawing/2014/main" id="{A8A5B068-4A6F-40FE-B143-FB4CA02A88C0}"/>
                </a:ext>
              </a:extLst>
            </p:cNvPr>
            <p:cNvSpPr/>
            <p:nvPr/>
          </p:nvSpPr>
          <p:spPr>
            <a:xfrm>
              <a:off x="12001918" y="5380051"/>
              <a:ext cx="74295" cy="19050"/>
            </a:xfrm>
            <a:custGeom>
              <a:avLst/>
              <a:gdLst/>
              <a:ahLst/>
              <a:cxnLst/>
              <a:rect l="l" t="t" r="r" b="b"/>
              <a:pathLst>
                <a:path w="74295" h="19050">
                  <a:moveTo>
                    <a:pt x="73691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91" y="18539"/>
                  </a:lnTo>
                  <a:lnTo>
                    <a:pt x="7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95" name="object 769">
              <a:extLst>
                <a:ext uri="{FF2B5EF4-FFF2-40B4-BE49-F238E27FC236}">
                  <a16:creationId xmlns:a16="http://schemas.microsoft.com/office/drawing/2014/main" id="{33F2BA14-23E9-428D-BD1D-FA85642D200B}"/>
                </a:ext>
              </a:extLst>
            </p:cNvPr>
            <p:cNvSpPr/>
            <p:nvPr/>
          </p:nvSpPr>
          <p:spPr>
            <a:xfrm>
              <a:off x="11860365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96" name="object 770">
              <a:extLst>
                <a:ext uri="{FF2B5EF4-FFF2-40B4-BE49-F238E27FC236}">
                  <a16:creationId xmlns:a16="http://schemas.microsoft.com/office/drawing/2014/main" id="{F3DF0314-BE0F-4546-A309-75A172A5AA59}"/>
                </a:ext>
              </a:extLst>
            </p:cNvPr>
            <p:cNvSpPr/>
            <p:nvPr/>
          </p:nvSpPr>
          <p:spPr>
            <a:xfrm>
              <a:off x="11715945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97" name="object 771">
              <a:extLst>
                <a:ext uri="{FF2B5EF4-FFF2-40B4-BE49-F238E27FC236}">
                  <a16:creationId xmlns:a16="http://schemas.microsoft.com/office/drawing/2014/main" id="{A37DE768-C595-482C-B7F7-D455BC70061F}"/>
                </a:ext>
              </a:extLst>
            </p:cNvPr>
            <p:cNvSpPr/>
            <p:nvPr/>
          </p:nvSpPr>
          <p:spPr>
            <a:xfrm>
              <a:off x="11571524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98" name="object 772">
              <a:extLst>
                <a:ext uri="{FF2B5EF4-FFF2-40B4-BE49-F238E27FC236}">
                  <a16:creationId xmlns:a16="http://schemas.microsoft.com/office/drawing/2014/main" id="{EFB4BC9F-0F05-4023-88B3-C78E458A2CEA}"/>
                </a:ext>
              </a:extLst>
            </p:cNvPr>
            <p:cNvSpPr/>
            <p:nvPr/>
          </p:nvSpPr>
          <p:spPr>
            <a:xfrm>
              <a:off x="11429875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99" name="object 773">
              <a:extLst>
                <a:ext uri="{FF2B5EF4-FFF2-40B4-BE49-F238E27FC236}">
                  <a16:creationId xmlns:a16="http://schemas.microsoft.com/office/drawing/2014/main" id="{75F0773F-3E07-4E2A-A1A0-ADB06CAD3F7B}"/>
                </a:ext>
              </a:extLst>
            </p:cNvPr>
            <p:cNvSpPr/>
            <p:nvPr/>
          </p:nvSpPr>
          <p:spPr>
            <a:xfrm>
              <a:off x="11285454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0" name="object 774">
              <a:extLst>
                <a:ext uri="{FF2B5EF4-FFF2-40B4-BE49-F238E27FC236}">
                  <a16:creationId xmlns:a16="http://schemas.microsoft.com/office/drawing/2014/main" id="{1A33ABA3-E567-43E5-A875-9B0F09F15DCD}"/>
                </a:ext>
              </a:extLst>
            </p:cNvPr>
            <p:cNvSpPr/>
            <p:nvPr/>
          </p:nvSpPr>
          <p:spPr>
            <a:xfrm>
              <a:off x="11143901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1" name="object 775">
              <a:extLst>
                <a:ext uri="{FF2B5EF4-FFF2-40B4-BE49-F238E27FC236}">
                  <a16:creationId xmlns:a16="http://schemas.microsoft.com/office/drawing/2014/main" id="{2B3922D4-0AAA-4788-8AB5-DB4CA81360D3}"/>
                </a:ext>
              </a:extLst>
            </p:cNvPr>
            <p:cNvSpPr/>
            <p:nvPr/>
          </p:nvSpPr>
          <p:spPr>
            <a:xfrm>
              <a:off x="10999385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2" name="object 776">
              <a:extLst>
                <a:ext uri="{FF2B5EF4-FFF2-40B4-BE49-F238E27FC236}">
                  <a16:creationId xmlns:a16="http://schemas.microsoft.com/office/drawing/2014/main" id="{CC2845F8-9DA0-4199-AE0C-35DB54A4968E}"/>
                </a:ext>
              </a:extLst>
            </p:cNvPr>
            <p:cNvSpPr/>
            <p:nvPr/>
          </p:nvSpPr>
          <p:spPr>
            <a:xfrm>
              <a:off x="10854964" y="5380051"/>
              <a:ext cx="74295" cy="19050"/>
            </a:xfrm>
            <a:custGeom>
              <a:avLst/>
              <a:gdLst/>
              <a:ahLst/>
              <a:cxnLst/>
              <a:rect l="l" t="t" r="r" b="b"/>
              <a:pathLst>
                <a:path w="74295" h="19050">
                  <a:moveTo>
                    <a:pt x="73691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91" y="18539"/>
                  </a:lnTo>
                  <a:lnTo>
                    <a:pt x="7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3" name="object 777">
              <a:extLst>
                <a:ext uri="{FF2B5EF4-FFF2-40B4-BE49-F238E27FC236}">
                  <a16:creationId xmlns:a16="http://schemas.microsoft.com/office/drawing/2014/main" id="{D4EE5E76-93B5-4D6B-917B-106A4A39D86A}"/>
                </a:ext>
              </a:extLst>
            </p:cNvPr>
            <p:cNvSpPr/>
            <p:nvPr/>
          </p:nvSpPr>
          <p:spPr>
            <a:xfrm>
              <a:off x="10713411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4" name="object 778">
              <a:extLst>
                <a:ext uri="{FF2B5EF4-FFF2-40B4-BE49-F238E27FC236}">
                  <a16:creationId xmlns:a16="http://schemas.microsoft.com/office/drawing/2014/main" id="{332CCAA6-E262-4134-8030-E7EC1F68DC8B}"/>
                </a:ext>
              </a:extLst>
            </p:cNvPr>
            <p:cNvSpPr/>
            <p:nvPr/>
          </p:nvSpPr>
          <p:spPr>
            <a:xfrm>
              <a:off x="10568990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5" name="object 779">
              <a:extLst>
                <a:ext uri="{FF2B5EF4-FFF2-40B4-BE49-F238E27FC236}">
                  <a16:creationId xmlns:a16="http://schemas.microsoft.com/office/drawing/2014/main" id="{B363E906-9755-4141-9972-BD06F171C556}"/>
                </a:ext>
              </a:extLst>
            </p:cNvPr>
            <p:cNvSpPr/>
            <p:nvPr/>
          </p:nvSpPr>
          <p:spPr>
            <a:xfrm>
              <a:off x="10427341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6" name="object 780">
              <a:extLst>
                <a:ext uri="{FF2B5EF4-FFF2-40B4-BE49-F238E27FC236}">
                  <a16:creationId xmlns:a16="http://schemas.microsoft.com/office/drawing/2014/main" id="{42725FA5-91A5-4908-8280-A0FA72D5FE80}"/>
                </a:ext>
              </a:extLst>
            </p:cNvPr>
            <p:cNvSpPr/>
            <p:nvPr/>
          </p:nvSpPr>
          <p:spPr>
            <a:xfrm>
              <a:off x="10282921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7" name="object 781">
              <a:extLst>
                <a:ext uri="{FF2B5EF4-FFF2-40B4-BE49-F238E27FC236}">
                  <a16:creationId xmlns:a16="http://schemas.microsoft.com/office/drawing/2014/main" id="{DD1F60F5-9051-4C09-B656-D27B7AEC85C2}"/>
                </a:ext>
              </a:extLst>
            </p:cNvPr>
            <p:cNvSpPr/>
            <p:nvPr/>
          </p:nvSpPr>
          <p:spPr>
            <a:xfrm>
              <a:off x="10138500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8" name="object 782">
              <a:extLst>
                <a:ext uri="{FF2B5EF4-FFF2-40B4-BE49-F238E27FC236}">
                  <a16:creationId xmlns:a16="http://schemas.microsoft.com/office/drawing/2014/main" id="{94F9182A-1F44-4670-88EE-972CCDEF22E3}"/>
                </a:ext>
              </a:extLst>
            </p:cNvPr>
            <p:cNvSpPr/>
            <p:nvPr/>
          </p:nvSpPr>
          <p:spPr>
            <a:xfrm>
              <a:off x="9996947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09" name="object 783">
              <a:extLst>
                <a:ext uri="{FF2B5EF4-FFF2-40B4-BE49-F238E27FC236}">
                  <a16:creationId xmlns:a16="http://schemas.microsoft.com/office/drawing/2014/main" id="{DF57DF46-80B8-4E6F-B560-336CEDCF867A}"/>
                </a:ext>
              </a:extLst>
            </p:cNvPr>
            <p:cNvSpPr/>
            <p:nvPr/>
          </p:nvSpPr>
          <p:spPr>
            <a:xfrm>
              <a:off x="9852431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0" name="object 784">
              <a:extLst>
                <a:ext uri="{FF2B5EF4-FFF2-40B4-BE49-F238E27FC236}">
                  <a16:creationId xmlns:a16="http://schemas.microsoft.com/office/drawing/2014/main" id="{93D8BD03-067C-4856-9DED-7CBC7DE2DF87}"/>
                </a:ext>
              </a:extLst>
            </p:cNvPr>
            <p:cNvSpPr/>
            <p:nvPr/>
          </p:nvSpPr>
          <p:spPr>
            <a:xfrm>
              <a:off x="9710877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1" name="object 785">
              <a:extLst>
                <a:ext uri="{FF2B5EF4-FFF2-40B4-BE49-F238E27FC236}">
                  <a16:creationId xmlns:a16="http://schemas.microsoft.com/office/drawing/2014/main" id="{7BC0E57B-86D3-4E82-A456-496FF6A53BD1}"/>
                </a:ext>
              </a:extLst>
            </p:cNvPr>
            <p:cNvSpPr/>
            <p:nvPr/>
          </p:nvSpPr>
          <p:spPr>
            <a:xfrm>
              <a:off x="9566457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2" name="object 786">
              <a:extLst>
                <a:ext uri="{FF2B5EF4-FFF2-40B4-BE49-F238E27FC236}">
                  <a16:creationId xmlns:a16="http://schemas.microsoft.com/office/drawing/2014/main" id="{80AE7D2F-8E9B-46FC-9613-1CE0E450A9C8}"/>
                </a:ext>
              </a:extLst>
            </p:cNvPr>
            <p:cNvSpPr/>
            <p:nvPr/>
          </p:nvSpPr>
          <p:spPr>
            <a:xfrm>
              <a:off x="9422036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3" name="object 787">
              <a:extLst>
                <a:ext uri="{FF2B5EF4-FFF2-40B4-BE49-F238E27FC236}">
                  <a16:creationId xmlns:a16="http://schemas.microsoft.com/office/drawing/2014/main" id="{DE5124FD-B2D9-4CCE-A89A-F2A6C6F1620B}"/>
                </a:ext>
              </a:extLst>
            </p:cNvPr>
            <p:cNvSpPr/>
            <p:nvPr/>
          </p:nvSpPr>
          <p:spPr>
            <a:xfrm>
              <a:off x="9280387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4" name="object 788">
              <a:extLst>
                <a:ext uri="{FF2B5EF4-FFF2-40B4-BE49-F238E27FC236}">
                  <a16:creationId xmlns:a16="http://schemas.microsoft.com/office/drawing/2014/main" id="{A48273BA-0AEE-496F-93E4-C464799001E4}"/>
                </a:ext>
              </a:extLst>
            </p:cNvPr>
            <p:cNvSpPr/>
            <p:nvPr/>
          </p:nvSpPr>
          <p:spPr>
            <a:xfrm>
              <a:off x="9135967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5" name="object 789">
              <a:extLst>
                <a:ext uri="{FF2B5EF4-FFF2-40B4-BE49-F238E27FC236}">
                  <a16:creationId xmlns:a16="http://schemas.microsoft.com/office/drawing/2014/main" id="{9E7D753A-B7AD-4482-B8FD-5EED379D30C6}"/>
                </a:ext>
              </a:extLst>
            </p:cNvPr>
            <p:cNvSpPr/>
            <p:nvPr/>
          </p:nvSpPr>
          <p:spPr>
            <a:xfrm>
              <a:off x="8994413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6" name="object 790">
              <a:extLst>
                <a:ext uri="{FF2B5EF4-FFF2-40B4-BE49-F238E27FC236}">
                  <a16:creationId xmlns:a16="http://schemas.microsoft.com/office/drawing/2014/main" id="{62E026F0-1F15-4C0A-B5C8-32A4C02AF00B}"/>
                </a:ext>
              </a:extLst>
            </p:cNvPr>
            <p:cNvSpPr/>
            <p:nvPr/>
          </p:nvSpPr>
          <p:spPr>
            <a:xfrm>
              <a:off x="8849993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7" name="object 791">
              <a:extLst>
                <a:ext uri="{FF2B5EF4-FFF2-40B4-BE49-F238E27FC236}">
                  <a16:creationId xmlns:a16="http://schemas.microsoft.com/office/drawing/2014/main" id="{BB20BC94-4678-43CC-80D5-41AD7ECA67F2}"/>
                </a:ext>
              </a:extLst>
            </p:cNvPr>
            <p:cNvSpPr/>
            <p:nvPr/>
          </p:nvSpPr>
          <p:spPr>
            <a:xfrm>
              <a:off x="8705477" y="5380051"/>
              <a:ext cx="74295" cy="19050"/>
            </a:xfrm>
            <a:custGeom>
              <a:avLst/>
              <a:gdLst/>
              <a:ahLst/>
              <a:cxnLst/>
              <a:rect l="l" t="t" r="r" b="b"/>
              <a:pathLst>
                <a:path w="74295" h="19050">
                  <a:moveTo>
                    <a:pt x="73691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91" y="18539"/>
                  </a:lnTo>
                  <a:lnTo>
                    <a:pt x="7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8" name="object 792">
              <a:extLst>
                <a:ext uri="{FF2B5EF4-FFF2-40B4-BE49-F238E27FC236}">
                  <a16:creationId xmlns:a16="http://schemas.microsoft.com/office/drawing/2014/main" id="{B065C5A8-EA7B-4833-B5AE-B1B652F15745}"/>
                </a:ext>
              </a:extLst>
            </p:cNvPr>
            <p:cNvSpPr/>
            <p:nvPr/>
          </p:nvSpPr>
          <p:spPr>
            <a:xfrm>
              <a:off x="8563923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19" name="object 793">
              <a:extLst>
                <a:ext uri="{FF2B5EF4-FFF2-40B4-BE49-F238E27FC236}">
                  <a16:creationId xmlns:a16="http://schemas.microsoft.com/office/drawing/2014/main" id="{3FFA7AEB-75CC-49CF-B4B2-1322217E2383}"/>
                </a:ext>
              </a:extLst>
            </p:cNvPr>
            <p:cNvSpPr/>
            <p:nvPr/>
          </p:nvSpPr>
          <p:spPr>
            <a:xfrm>
              <a:off x="8419503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0" name="object 794">
              <a:extLst>
                <a:ext uri="{FF2B5EF4-FFF2-40B4-BE49-F238E27FC236}">
                  <a16:creationId xmlns:a16="http://schemas.microsoft.com/office/drawing/2014/main" id="{171CBFF0-4CA0-456F-BE48-A069DA313528}"/>
                </a:ext>
              </a:extLst>
            </p:cNvPr>
            <p:cNvSpPr/>
            <p:nvPr/>
          </p:nvSpPr>
          <p:spPr>
            <a:xfrm>
              <a:off x="8277854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1" name="object 795">
              <a:extLst>
                <a:ext uri="{FF2B5EF4-FFF2-40B4-BE49-F238E27FC236}">
                  <a16:creationId xmlns:a16="http://schemas.microsoft.com/office/drawing/2014/main" id="{DBA5274E-8249-4E8F-9170-AE95E43341E6}"/>
                </a:ext>
              </a:extLst>
            </p:cNvPr>
            <p:cNvSpPr/>
            <p:nvPr/>
          </p:nvSpPr>
          <p:spPr>
            <a:xfrm>
              <a:off x="8133433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2" name="object 796">
              <a:extLst>
                <a:ext uri="{FF2B5EF4-FFF2-40B4-BE49-F238E27FC236}">
                  <a16:creationId xmlns:a16="http://schemas.microsoft.com/office/drawing/2014/main" id="{0A111472-0B33-4047-8679-A128ECAA1573}"/>
                </a:ext>
              </a:extLst>
            </p:cNvPr>
            <p:cNvSpPr/>
            <p:nvPr/>
          </p:nvSpPr>
          <p:spPr>
            <a:xfrm>
              <a:off x="7989013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3" name="object 797">
              <a:extLst>
                <a:ext uri="{FF2B5EF4-FFF2-40B4-BE49-F238E27FC236}">
                  <a16:creationId xmlns:a16="http://schemas.microsoft.com/office/drawing/2014/main" id="{58F009BC-C224-4FF6-B3FE-C344B6673694}"/>
                </a:ext>
              </a:extLst>
            </p:cNvPr>
            <p:cNvSpPr/>
            <p:nvPr/>
          </p:nvSpPr>
          <p:spPr>
            <a:xfrm>
              <a:off x="7847459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4" name="object 798">
              <a:extLst>
                <a:ext uri="{FF2B5EF4-FFF2-40B4-BE49-F238E27FC236}">
                  <a16:creationId xmlns:a16="http://schemas.microsoft.com/office/drawing/2014/main" id="{406A9CDB-EE6F-4E5B-B96D-D642A7DE209F}"/>
                </a:ext>
              </a:extLst>
            </p:cNvPr>
            <p:cNvSpPr/>
            <p:nvPr/>
          </p:nvSpPr>
          <p:spPr>
            <a:xfrm>
              <a:off x="7703039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5" name="object 799">
              <a:extLst>
                <a:ext uri="{FF2B5EF4-FFF2-40B4-BE49-F238E27FC236}">
                  <a16:creationId xmlns:a16="http://schemas.microsoft.com/office/drawing/2014/main" id="{0419D3C2-76C8-4BBE-9A19-2F06C763E989}"/>
                </a:ext>
              </a:extLst>
            </p:cNvPr>
            <p:cNvSpPr/>
            <p:nvPr/>
          </p:nvSpPr>
          <p:spPr>
            <a:xfrm>
              <a:off x="7561390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6" name="object 800">
              <a:extLst>
                <a:ext uri="{FF2B5EF4-FFF2-40B4-BE49-F238E27FC236}">
                  <a16:creationId xmlns:a16="http://schemas.microsoft.com/office/drawing/2014/main" id="{2F3FDCD9-D23F-4096-9E8A-6CE3FDB6D9D3}"/>
                </a:ext>
              </a:extLst>
            </p:cNvPr>
            <p:cNvSpPr/>
            <p:nvPr/>
          </p:nvSpPr>
          <p:spPr>
            <a:xfrm>
              <a:off x="7416969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7" name="object 801">
              <a:extLst>
                <a:ext uri="{FF2B5EF4-FFF2-40B4-BE49-F238E27FC236}">
                  <a16:creationId xmlns:a16="http://schemas.microsoft.com/office/drawing/2014/main" id="{4680ADB4-6371-475A-82DF-2A9131F173DE}"/>
                </a:ext>
              </a:extLst>
            </p:cNvPr>
            <p:cNvSpPr/>
            <p:nvPr/>
          </p:nvSpPr>
          <p:spPr>
            <a:xfrm>
              <a:off x="7272549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8" name="object 802">
              <a:extLst>
                <a:ext uri="{FF2B5EF4-FFF2-40B4-BE49-F238E27FC236}">
                  <a16:creationId xmlns:a16="http://schemas.microsoft.com/office/drawing/2014/main" id="{79368507-2287-48E9-B282-4F3BE02C5CF3}"/>
                </a:ext>
              </a:extLst>
            </p:cNvPr>
            <p:cNvSpPr/>
            <p:nvPr/>
          </p:nvSpPr>
          <p:spPr>
            <a:xfrm>
              <a:off x="7130900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29" name="object 803">
              <a:extLst>
                <a:ext uri="{FF2B5EF4-FFF2-40B4-BE49-F238E27FC236}">
                  <a16:creationId xmlns:a16="http://schemas.microsoft.com/office/drawing/2014/main" id="{ED76531F-D3FD-4034-8D9A-6D9E83F213D8}"/>
                </a:ext>
              </a:extLst>
            </p:cNvPr>
            <p:cNvSpPr/>
            <p:nvPr/>
          </p:nvSpPr>
          <p:spPr>
            <a:xfrm>
              <a:off x="6986479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0" name="object 804">
              <a:extLst>
                <a:ext uri="{FF2B5EF4-FFF2-40B4-BE49-F238E27FC236}">
                  <a16:creationId xmlns:a16="http://schemas.microsoft.com/office/drawing/2014/main" id="{E623DFF8-0C2D-44FD-B7ED-F0497A0CCD7C}"/>
                </a:ext>
              </a:extLst>
            </p:cNvPr>
            <p:cNvSpPr/>
            <p:nvPr/>
          </p:nvSpPr>
          <p:spPr>
            <a:xfrm>
              <a:off x="6842059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1" name="object 805">
              <a:extLst>
                <a:ext uri="{FF2B5EF4-FFF2-40B4-BE49-F238E27FC236}">
                  <a16:creationId xmlns:a16="http://schemas.microsoft.com/office/drawing/2014/main" id="{0DCCDFD7-720E-4C6B-AC08-411940A84B1E}"/>
                </a:ext>
              </a:extLst>
            </p:cNvPr>
            <p:cNvSpPr/>
            <p:nvPr/>
          </p:nvSpPr>
          <p:spPr>
            <a:xfrm>
              <a:off x="6700505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2" name="object 806">
              <a:extLst>
                <a:ext uri="{FF2B5EF4-FFF2-40B4-BE49-F238E27FC236}">
                  <a16:creationId xmlns:a16="http://schemas.microsoft.com/office/drawing/2014/main" id="{A8291694-CAC1-43DC-9CE6-9D9CEE475B49}"/>
                </a:ext>
              </a:extLst>
            </p:cNvPr>
            <p:cNvSpPr/>
            <p:nvPr/>
          </p:nvSpPr>
          <p:spPr>
            <a:xfrm>
              <a:off x="6556085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3" name="object 807">
              <a:extLst>
                <a:ext uri="{FF2B5EF4-FFF2-40B4-BE49-F238E27FC236}">
                  <a16:creationId xmlns:a16="http://schemas.microsoft.com/office/drawing/2014/main" id="{B736720B-487F-4E92-AEB3-6E08AE05FF04}"/>
                </a:ext>
              </a:extLst>
            </p:cNvPr>
            <p:cNvSpPr/>
            <p:nvPr/>
          </p:nvSpPr>
          <p:spPr>
            <a:xfrm>
              <a:off x="6414436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4" name="object 808">
              <a:extLst>
                <a:ext uri="{FF2B5EF4-FFF2-40B4-BE49-F238E27FC236}">
                  <a16:creationId xmlns:a16="http://schemas.microsoft.com/office/drawing/2014/main" id="{507BC27C-60E1-4C1B-91C1-B8808022F0AB}"/>
                </a:ext>
              </a:extLst>
            </p:cNvPr>
            <p:cNvSpPr/>
            <p:nvPr/>
          </p:nvSpPr>
          <p:spPr>
            <a:xfrm>
              <a:off x="6270015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5" name="object 809">
              <a:extLst>
                <a:ext uri="{FF2B5EF4-FFF2-40B4-BE49-F238E27FC236}">
                  <a16:creationId xmlns:a16="http://schemas.microsoft.com/office/drawing/2014/main" id="{0F86A7F3-32AA-4407-B0CB-19F7F480132B}"/>
                </a:ext>
              </a:extLst>
            </p:cNvPr>
            <p:cNvSpPr/>
            <p:nvPr/>
          </p:nvSpPr>
          <p:spPr>
            <a:xfrm>
              <a:off x="6125595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60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6" name="object 810">
              <a:extLst>
                <a:ext uri="{FF2B5EF4-FFF2-40B4-BE49-F238E27FC236}">
                  <a16:creationId xmlns:a16="http://schemas.microsoft.com/office/drawing/2014/main" id="{463EEC0C-9366-4280-B9A7-4990172E4566}"/>
                </a:ext>
              </a:extLst>
            </p:cNvPr>
            <p:cNvSpPr/>
            <p:nvPr/>
          </p:nvSpPr>
          <p:spPr>
            <a:xfrm>
              <a:off x="5983946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7" name="object 811">
              <a:extLst>
                <a:ext uri="{FF2B5EF4-FFF2-40B4-BE49-F238E27FC236}">
                  <a16:creationId xmlns:a16="http://schemas.microsoft.com/office/drawing/2014/main" id="{06601194-C536-43C7-A01A-6C3389695B21}"/>
                </a:ext>
              </a:extLst>
            </p:cNvPr>
            <p:cNvSpPr/>
            <p:nvPr/>
          </p:nvSpPr>
          <p:spPr>
            <a:xfrm>
              <a:off x="5839525" y="5380051"/>
              <a:ext cx="74295" cy="19050"/>
            </a:xfrm>
            <a:custGeom>
              <a:avLst/>
              <a:gdLst/>
              <a:ahLst/>
              <a:cxnLst/>
              <a:rect l="l" t="t" r="r" b="b"/>
              <a:pathLst>
                <a:path w="74295" h="19050">
                  <a:moveTo>
                    <a:pt x="73691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91" y="18539"/>
                  </a:lnTo>
                  <a:lnTo>
                    <a:pt x="7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8" name="object 812">
              <a:extLst>
                <a:ext uri="{FF2B5EF4-FFF2-40B4-BE49-F238E27FC236}">
                  <a16:creationId xmlns:a16="http://schemas.microsoft.com/office/drawing/2014/main" id="{EAD9DA01-6644-4547-BCF1-EB5BC8E0E3B5}"/>
                </a:ext>
              </a:extLst>
            </p:cNvPr>
            <p:cNvSpPr/>
            <p:nvPr/>
          </p:nvSpPr>
          <p:spPr>
            <a:xfrm>
              <a:off x="5697972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39" name="object 813">
              <a:extLst>
                <a:ext uri="{FF2B5EF4-FFF2-40B4-BE49-F238E27FC236}">
                  <a16:creationId xmlns:a16="http://schemas.microsoft.com/office/drawing/2014/main" id="{EECC0073-9CF1-4A4E-8781-F8E19692B6FD}"/>
                </a:ext>
              </a:extLst>
            </p:cNvPr>
            <p:cNvSpPr/>
            <p:nvPr/>
          </p:nvSpPr>
          <p:spPr>
            <a:xfrm>
              <a:off x="5553551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0" name="object 814">
              <a:extLst>
                <a:ext uri="{FF2B5EF4-FFF2-40B4-BE49-F238E27FC236}">
                  <a16:creationId xmlns:a16="http://schemas.microsoft.com/office/drawing/2014/main" id="{AF2F13AE-4A8C-47FA-8579-FA33AED7E64A}"/>
                </a:ext>
              </a:extLst>
            </p:cNvPr>
            <p:cNvSpPr/>
            <p:nvPr/>
          </p:nvSpPr>
          <p:spPr>
            <a:xfrm>
              <a:off x="5409131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60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1" name="object 815">
              <a:extLst>
                <a:ext uri="{FF2B5EF4-FFF2-40B4-BE49-F238E27FC236}">
                  <a16:creationId xmlns:a16="http://schemas.microsoft.com/office/drawing/2014/main" id="{40B89F19-750C-430E-83C5-B4F8BB417F71}"/>
                </a:ext>
              </a:extLst>
            </p:cNvPr>
            <p:cNvSpPr/>
            <p:nvPr/>
          </p:nvSpPr>
          <p:spPr>
            <a:xfrm>
              <a:off x="5267482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2" name="object 816">
              <a:extLst>
                <a:ext uri="{FF2B5EF4-FFF2-40B4-BE49-F238E27FC236}">
                  <a16:creationId xmlns:a16="http://schemas.microsoft.com/office/drawing/2014/main" id="{ABA2F88E-59BB-4263-AF80-3E536FF80C47}"/>
                </a:ext>
              </a:extLst>
            </p:cNvPr>
            <p:cNvSpPr/>
            <p:nvPr/>
          </p:nvSpPr>
          <p:spPr>
            <a:xfrm>
              <a:off x="5123061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60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3" name="object 817">
              <a:extLst>
                <a:ext uri="{FF2B5EF4-FFF2-40B4-BE49-F238E27FC236}">
                  <a16:creationId xmlns:a16="http://schemas.microsoft.com/office/drawing/2014/main" id="{AF1B9F8D-0986-488E-A0B0-2100DE37FECC}"/>
                </a:ext>
              </a:extLst>
            </p:cNvPr>
            <p:cNvSpPr/>
            <p:nvPr/>
          </p:nvSpPr>
          <p:spPr>
            <a:xfrm>
              <a:off x="4981412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4" name="object 818">
              <a:extLst>
                <a:ext uri="{FF2B5EF4-FFF2-40B4-BE49-F238E27FC236}">
                  <a16:creationId xmlns:a16="http://schemas.microsoft.com/office/drawing/2014/main" id="{CD0214ED-43B0-409A-8869-38764CB88FE8}"/>
                </a:ext>
              </a:extLst>
            </p:cNvPr>
            <p:cNvSpPr/>
            <p:nvPr/>
          </p:nvSpPr>
          <p:spPr>
            <a:xfrm>
              <a:off x="4836992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5" name="object 819">
              <a:extLst>
                <a:ext uri="{FF2B5EF4-FFF2-40B4-BE49-F238E27FC236}">
                  <a16:creationId xmlns:a16="http://schemas.microsoft.com/office/drawing/2014/main" id="{DD6E09F1-61CB-452B-BCF2-75859AA2E7C6}"/>
                </a:ext>
              </a:extLst>
            </p:cNvPr>
            <p:cNvSpPr/>
            <p:nvPr/>
          </p:nvSpPr>
          <p:spPr>
            <a:xfrm>
              <a:off x="4692571" y="5380051"/>
              <a:ext cx="74295" cy="19050"/>
            </a:xfrm>
            <a:custGeom>
              <a:avLst/>
              <a:gdLst/>
              <a:ahLst/>
              <a:cxnLst/>
              <a:rect l="l" t="t" r="r" b="b"/>
              <a:pathLst>
                <a:path w="74295" h="19050">
                  <a:moveTo>
                    <a:pt x="73691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91" y="18539"/>
                  </a:lnTo>
                  <a:lnTo>
                    <a:pt x="7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6" name="object 820">
              <a:extLst>
                <a:ext uri="{FF2B5EF4-FFF2-40B4-BE49-F238E27FC236}">
                  <a16:creationId xmlns:a16="http://schemas.microsoft.com/office/drawing/2014/main" id="{E03BD850-DCB2-4F29-A682-AAD5883D07EC}"/>
                </a:ext>
              </a:extLst>
            </p:cNvPr>
            <p:cNvSpPr/>
            <p:nvPr/>
          </p:nvSpPr>
          <p:spPr>
            <a:xfrm>
              <a:off x="4551018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7" name="object 821">
              <a:extLst>
                <a:ext uri="{FF2B5EF4-FFF2-40B4-BE49-F238E27FC236}">
                  <a16:creationId xmlns:a16="http://schemas.microsoft.com/office/drawing/2014/main" id="{CCD6D18F-1EB6-482E-9145-3D40A3AD1636}"/>
                </a:ext>
              </a:extLst>
            </p:cNvPr>
            <p:cNvSpPr/>
            <p:nvPr/>
          </p:nvSpPr>
          <p:spPr>
            <a:xfrm>
              <a:off x="4406597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8" name="object 822">
              <a:extLst>
                <a:ext uri="{FF2B5EF4-FFF2-40B4-BE49-F238E27FC236}">
                  <a16:creationId xmlns:a16="http://schemas.microsoft.com/office/drawing/2014/main" id="{35F6440C-14FA-4122-9DE8-387A41D0E001}"/>
                </a:ext>
              </a:extLst>
            </p:cNvPr>
            <p:cNvSpPr/>
            <p:nvPr/>
          </p:nvSpPr>
          <p:spPr>
            <a:xfrm>
              <a:off x="4264948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49" name="object 823">
              <a:extLst>
                <a:ext uri="{FF2B5EF4-FFF2-40B4-BE49-F238E27FC236}">
                  <a16:creationId xmlns:a16="http://schemas.microsoft.com/office/drawing/2014/main" id="{8A16658C-ADAD-4914-B7AB-B4F1FA1D8197}"/>
                </a:ext>
              </a:extLst>
            </p:cNvPr>
            <p:cNvSpPr/>
            <p:nvPr/>
          </p:nvSpPr>
          <p:spPr>
            <a:xfrm>
              <a:off x="4120528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0" name="object 824">
              <a:extLst>
                <a:ext uri="{FF2B5EF4-FFF2-40B4-BE49-F238E27FC236}">
                  <a16:creationId xmlns:a16="http://schemas.microsoft.com/office/drawing/2014/main" id="{26B53BBA-E619-45ED-9B7E-09F8BD324099}"/>
                </a:ext>
              </a:extLst>
            </p:cNvPr>
            <p:cNvSpPr/>
            <p:nvPr/>
          </p:nvSpPr>
          <p:spPr>
            <a:xfrm>
              <a:off x="3976107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60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1" name="object 825">
              <a:extLst>
                <a:ext uri="{FF2B5EF4-FFF2-40B4-BE49-F238E27FC236}">
                  <a16:creationId xmlns:a16="http://schemas.microsoft.com/office/drawing/2014/main" id="{4ADD060D-16A0-45D4-844B-168F50E61F14}"/>
                </a:ext>
              </a:extLst>
            </p:cNvPr>
            <p:cNvSpPr/>
            <p:nvPr/>
          </p:nvSpPr>
          <p:spPr>
            <a:xfrm>
              <a:off x="3834458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2" name="object 826">
              <a:extLst>
                <a:ext uri="{FF2B5EF4-FFF2-40B4-BE49-F238E27FC236}">
                  <a16:creationId xmlns:a16="http://schemas.microsoft.com/office/drawing/2014/main" id="{E386EE64-38B4-4706-AC82-F31BC5BC3645}"/>
                </a:ext>
              </a:extLst>
            </p:cNvPr>
            <p:cNvSpPr/>
            <p:nvPr/>
          </p:nvSpPr>
          <p:spPr>
            <a:xfrm>
              <a:off x="3690037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3" name="object 827">
              <a:extLst>
                <a:ext uri="{FF2B5EF4-FFF2-40B4-BE49-F238E27FC236}">
                  <a16:creationId xmlns:a16="http://schemas.microsoft.com/office/drawing/2014/main" id="{2916014B-9CF3-4FC4-8E67-59812B931EFF}"/>
                </a:ext>
              </a:extLst>
            </p:cNvPr>
            <p:cNvSpPr/>
            <p:nvPr/>
          </p:nvSpPr>
          <p:spPr>
            <a:xfrm>
              <a:off x="3548484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4" name="object 828">
              <a:extLst>
                <a:ext uri="{FF2B5EF4-FFF2-40B4-BE49-F238E27FC236}">
                  <a16:creationId xmlns:a16="http://schemas.microsoft.com/office/drawing/2014/main" id="{752D1231-C421-4B6E-B383-3E11089DC1EB}"/>
                </a:ext>
              </a:extLst>
            </p:cNvPr>
            <p:cNvSpPr/>
            <p:nvPr/>
          </p:nvSpPr>
          <p:spPr>
            <a:xfrm>
              <a:off x="3404064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5" name="object 829">
              <a:extLst>
                <a:ext uri="{FF2B5EF4-FFF2-40B4-BE49-F238E27FC236}">
                  <a16:creationId xmlns:a16="http://schemas.microsoft.com/office/drawing/2014/main" id="{E97CAE73-6810-4690-87E7-FFF61F40862D}"/>
                </a:ext>
              </a:extLst>
            </p:cNvPr>
            <p:cNvSpPr/>
            <p:nvPr/>
          </p:nvSpPr>
          <p:spPr>
            <a:xfrm>
              <a:off x="3259643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60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6" name="object 830">
              <a:extLst>
                <a:ext uri="{FF2B5EF4-FFF2-40B4-BE49-F238E27FC236}">
                  <a16:creationId xmlns:a16="http://schemas.microsoft.com/office/drawing/2014/main" id="{1EDE7CA6-6543-4AFC-8401-3B6288D2A252}"/>
                </a:ext>
              </a:extLst>
            </p:cNvPr>
            <p:cNvSpPr/>
            <p:nvPr/>
          </p:nvSpPr>
          <p:spPr>
            <a:xfrm>
              <a:off x="3117994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7" name="object 831">
              <a:extLst>
                <a:ext uri="{FF2B5EF4-FFF2-40B4-BE49-F238E27FC236}">
                  <a16:creationId xmlns:a16="http://schemas.microsoft.com/office/drawing/2014/main" id="{2968756E-BFE1-44A7-82FB-A22C54D0B866}"/>
                </a:ext>
              </a:extLst>
            </p:cNvPr>
            <p:cNvSpPr/>
            <p:nvPr/>
          </p:nvSpPr>
          <p:spPr>
            <a:xfrm>
              <a:off x="2973574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8" name="object 832">
              <a:extLst>
                <a:ext uri="{FF2B5EF4-FFF2-40B4-BE49-F238E27FC236}">
                  <a16:creationId xmlns:a16="http://schemas.microsoft.com/office/drawing/2014/main" id="{2D355C4B-A731-484B-A779-2024943041E8}"/>
                </a:ext>
              </a:extLst>
            </p:cNvPr>
            <p:cNvSpPr/>
            <p:nvPr/>
          </p:nvSpPr>
          <p:spPr>
            <a:xfrm>
              <a:off x="2832020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59" name="object 833">
              <a:extLst>
                <a:ext uri="{FF2B5EF4-FFF2-40B4-BE49-F238E27FC236}">
                  <a16:creationId xmlns:a16="http://schemas.microsoft.com/office/drawing/2014/main" id="{651E4336-2BB1-4003-8DDA-F9D69F423080}"/>
                </a:ext>
              </a:extLst>
            </p:cNvPr>
            <p:cNvSpPr/>
            <p:nvPr/>
          </p:nvSpPr>
          <p:spPr>
            <a:xfrm>
              <a:off x="2687504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0" name="object 834">
              <a:extLst>
                <a:ext uri="{FF2B5EF4-FFF2-40B4-BE49-F238E27FC236}">
                  <a16:creationId xmlns:a16="http://schemas.microsoft.com/office/drawing/2014/main" id="{AD17E913-1F3E-41A2-885E-A46F5B3EDECE}"/>
                </a:ext>
              </a:extLst>
            </p:cNvPr>
            <p:cNvSpPr/>
            <p:nvPr/>
          </p:nvSpPr>
          <p:spPr>
            <a:xfrm>
              <a:off x="2543083" y="5380051"/>
              <a:ext cx="74295" cy="19050"/>
            </a:xfrm>
            <a:custGeom>
              <a:avLst/>
              <a:gdLst/>
              <a:ahLst/>
              <a:cxnLst/>
              <a:rect l="l" t="t" r="r" b="b"/>
              <a:pathLst>
                <a:path w="74294" h="19050">
                  <a:moveTo>
                    <a:pt x="73691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91" y="18539"/>
                  </a:lnTo>
                  <a:lnTo>
                    <a:pt x="7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1" name="object 835">
              <a:extLst>
                <a:ext uri="{FF2B5EF4-FFF2-40B4-BE49-F238E27FC236}">
                  <a16:creationId xmlns:a16="http://schemas.microsoft.com/office/drawing/2014/main" id="{954AFBDC-4E3E-4ABC-B6C4-692C1FFA25AA}"/>
                </a:ext>
              </a:extLst>
            </p:cNvPr>
            <p:cNvSpPr/>
            <p:nvPr/>
          </p:nvSpPr>
          <p:spPr>
            <a:xfrm>
              <a:off x="2401530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2" name="object 836">
              <a:extLst>
                <a:ext uri="{FF2B5EF4-FFF2-40B4-BE49-F238E27FC236}">
                  <a16:creationId xmlns:a16="http://schemas.microsoft.com/office/drawing/2014/main" id="{17DF1EFE-F199-4EFE-9568-042A2C67A4C5}"/>
                </a:ext>
              </a:extLst>
            </p:cNvPr>
            <p:cNvSpPr/>
            <p:nvPr/>
          </p:nvSpPr>
          <p:spPr>
            <a:xfrm>
              <a:off x="2257110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3" name="object 837">
              <a:extLst>
                <a:ext uri="{FF2B5EF4-FFF2-40B4-BE49-F238E27FC236}">
                  <a16:creationId xmlns:a16="http://schemas.microsoft.com/office/drawing/2014/main" id="{D4D8F4CE-F334-4969-843A-A62FF61F89D6}"/>
                </a:ext>
              </a:extLst>
            </p:cNvPr>
            <p:cNvSpPr/>
            <p:nvPr/>
          </p:nvSpPr>
          <p:spPr>
            <a:xfrm>
              <a:off x="2115461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4" name="object 838">
              <a:extLst>
                <a:ext uri="{FF2B5EF4-FFF2-40B4-BE49-F238E27FC236}">
                  <a16:creationId xmlns:a16="http://schemas.microsoft.com/office/drawing/2014/main" id="{C4E474CA-5524-431D-AB8E-6697CDC7AF83}"/>
                </a:ext>
              </a:extLst>
            </p:cNvPr>
            <p:cNvSpPr/>
            <p:nvPr/>
          </p:nvSpPr>
          <p:spPr>
            <a:xfrm>
              <a:off x="1971040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5" name="object 839">
              <a:extLst>
                <a:ext uri="{FF2B5EF4-FFF2-40B4-BE49-F238E27FC236}">
                  <a16:creationId xmlns:a16="http://schemas.microsoft.com/office/drawing/2014/main" id="{FF263B95-8BE1-4B8C-8434-113C7B14140A}"/>
                </a:ext>
              </a:extLst>
            </p:cNvPr>
            <p:cNvSpPr/>
            <p:nvPr/>
          </p:nvSpPr>
          <p:spPr>
            <a:xfrm>
              <a:off x="1826619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60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6" name="object 840">
              <a:extLst>
                <a:ext uri="{FF2B5EF4-FFF2-40B4-BE49-F238E27FC236}">
                  <a16:creationId xmlns:a16="http://schemas.microsoft.com/office/drawing/2014/main" id="{DB1D2D33-1628-40AB-97E2-E2CF806FCA51}"/>
                </a:ext>
              </a:extLst>
            </p:cNvPr>
            <p:cNvSpPr/>
            <p:nvPr/>
          </p:nvSpPr>
          <p:spPr>
            <a:xfrm>
              <a:off x="1685066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728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28" y="18539"/>
                  </a:lnTo>
                  <a:lnTo>
                    <a:pt x="7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7" name="object 841">
              <a:extLst>
                <a:ext uri="{FF2B5EF4-FFF2-40B4-BE49-F238E27FC236}">
                  <a16:creationId xmlns:a16="http://schemas.microsoft.com/office/drawing/2014/main" id="{F674703D-0848-45FA-B840-CAEC445A9EE1}"/>
                </a:ext>
              </a:extLst>
            </p:cNvPr>
            <p:cNvSpPr/>
            <p:nvPr/>
          </p:nvSpPr>
          <p:spPr>
            <a:xfrm>
              <a:off x="1540550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8" name="object 842">
              <a:extLst>
                <a:ext uri="{FF2B5EF4-FFF2-40B4-BE49-F238E27FC236}">
                  <a16:creationId xmlns:a16="http://schemas.microsoft.com/office/drawing/2014/main" id="{DDE4DCA6-D8DA-4AEC-B4C7-1292A3D1613B}"/>
                </a:ext>
              </a:extLst>
            </p:cNvPr>
            <p:cNvSpPr/>
            <p:nvPr/>
          </p:nvSpPr>
          <p:spPr>
            <a:xfrm>
              <a:off x="1396129" y="5380051"/>
              <a:ext cx="74295" cy="19050"/>
            </a:xfrm>
            <a:custGeom>
              <a:avLst/>
              <a:gdLst/>
              <a:ahLst/>
              <a:cxnLst/>
              <a:rect l="l" t="t" r="r" b="b"/>
              <a:pathLst>
                <a:path w="74294" h="19050">
                  <a:moveTo>
                    <a:pt x="73691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91" y="18539"/>
                  </a:lnTo>
                  <a:lnTo>
                    <a:pt x="7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69" name="object 843">
              <a:extLst>
                <a:ext uri="{FF2B5EF4-FFF2-40B4-BE49-F238E27FC236}">
                  <a16:creationId xmlns:a16="http://schemas.microsoft.com/office/drawing/2014/main" id="{540583A1-94B8-4774-9EB9-94248C8DC2A7}"/>
                </a:ext>
              </a:extLst>
            </p:cNvPr>
            <p:cNvSpPr/>
            <p:nvPr/>
          </p:nvSpPr>
          <p:spPr>
            <a:xfrm>
              <a:off x="1254576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0" name="object 844">
              <a:extLst>
                <a:ext uri="{FF2B5EF4-FFF2-40B4-BE49-F238E27FC236}">
                  <a16:creationId xmlns:a16="http://schemas.microsoft.com/office/drawing/2014/main" id="{897C4ED6-E45F-4E01-952A-5CCAADD2FF13}"/>
                </a:ext>
              </a:extLst>
            </p:cNvPr>
            <p:cNvSpPr/>
            <p:nvPr/>
          </p:nvSpPr>
          <p:spPr>
            <a:xfrm>
              <a:off x="1110155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596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596" y="18539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1" name="object 845">
              <a:extLst>
                <a:ext uri="{FF2B5EF4-FFF2-40B4-BE49-F238E27FC236}">
                  <a16:creationId xmlns:a16="http://schemas.microsoft.com/office/drawing/2014/main" id="{00F8EC9F-864F-4AB6-9BAF-A6D11A485BED}"/>
                </a:ext>
              </a:extLst>
            </p:cNvPr>
            <p:cNvSpPr/>
            <p:nvPr/>
          </p:nvSpPr>
          <p:spPr>
            <a:xfrm>
              <a:off x="968507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8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824" y="18539"/>
                  </a:lnTo>
                  <a:lnTo>
                    <a:pt x="70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2" name="object 846">
              <a:extLst>
                <a:ext uri="{FF2B5EF4-FFF2-40B4-BE49-F238E27FC236}">
                  <a16:creationId xmlns:a16="http://schemas.microsoft.com/office/drawing/2014/main" id="{0DEE5FA6-8FB3-414B-A077-292F39313C59}"/>
                </a:ext>
              </a:extLst>
            </p:cNvPr>
            <p:cNvSpPr/>
            <p:nvPr/>
          </p:nvSpPr>
          <p:spPr>
            <a:xfrm>
              <a:off x="824105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19" h="19050">
                  <a:moveTo>
                    <a:pt x="70795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95" y="18539"/>
                  </a:lnTo>
                  <a:lnTo>
                    <a:pt x="70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3" name="object 847">
              <a:extLst>
                <a:ext uri="{FF2B5EF4-FFF2-40B4-BE49-F238E27FC236}">
                  <a16:creationId xmlns:a16="http://schemas.microsoft.com/office/drawing/2014/main" id="{6539FE01-E5D8-477B-B026-3C1121101D1C}"/>
                </a:ext>
              </a:extLst>
            </p:cNvPr>
            <p:cNvSpPr/>
            <p:nvPr/>
          </p:nvSpPr>
          <p:spPr>
            <a:xfrm>
              <a:off x="679675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6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24" y="18539"/>
                  </a:lnTo>
                  <a:lnTo>
                    <a:pt x="73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4" name="object 848">
              <a:extLst>
                <a:ext uri="{FF2B5EF4-FFF2-40B4-BE49-F238E27FC236}">
                  <a16:creationId xmlns:a16="http://schemas.microsoft.com/office/drawing/2014/main" id="{8746B235-E33F-4164-8529-9990D358BA11}"/>
                </a:ext>
              </a:extLst>
            </p:cNvPr>
            <p:cNvSpPr/>
            <p:nvPr/>
          </p:nvSpPr>
          <p:spPr>
            <a:xfrm>
              <a:off x="538074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95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95" y="18539"/>
                  </a:lnTo>
                  <a:lnTo>
                    <a:pt x="70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5" name="object 849">
              <a:extLst>
                <a:ext uri="{FF2B5EF4-FFF2-40B4-BE49-F238E27FC236}">
                  <a16:creationId xmlns:a16="http://schemas.microsoft.com/office/drawing/2014/main" id="{6F90740E-7655-4926-BE29-8F5074831145}"/>
                </a:ext>
              </a:extLst>
            </p:cNvPr>
            <p:cNvSpPr/>
            <p:nvPr/>
          </p:nvSpPr>
          <p:spPr>
            <a:xfrm>
              <a:off x="393644" y="5380051"/>
              <a:ext cx="73660" cy="19050"/>
            </a:xfrm>
            <a:custGeom>
              <a:avLst/>
              <a:gdLst/>
              <a:ahLst/>
              <a:cxnLst/>
              <a:rect l="l" t="t" r="r" b="b"/>
              <a:pathLst>
                <a:path w="73659" h="19050">
                  <a:moveTo>
                    <a:pt x="73624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3624" y="18539"/>
                  </a:lnTo>
                  <a:lnTo>
                    <a:pt x="73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6" name="object 850">
              <a:extLst>
                <a:ext uri="{FF2B5EF4-FFF2-40B4-BE49-F238E27FC236}">
                  <a16:creationId xmlns:a16="http://schemas.microsoft.com/office/drawing/2014/main" id="{46F24F07-0EB1-46CC-A610-5A8F1FE5156C}"/>
                </a:ext>
              </a:extLst>
            </p:cNvPr>
            <p:cNvSpPr/>
            <p:nvPr/>
          </p:nvSpPr>
          <p:spPr>
            <a:xfrm>
              <a:off x="252043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95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95" y="18539"/>
                  </a:lnTo>
                  <a:lnTo>
                    <a:pt x="70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7" name="object 851">
              <a:extLst>
                <a:ext uri="{FF2B5EF4-FFF2-40B4-BE49-F238E27FC236}">
                  <a16:creationId xmlns:a16="http://schemas.microsoft.com/office/drawing/2014/main" id="{2128645B-432E-463C-82D0-494C988B26DC}"/>
                </a:ext>
              </a:extLst>
            </p:cNvPr>
            <p:cNvSpPr/>
            <p:nvPr/>
          </p:nvSpPr>
          <p:spPr>
            <a:xfrm>
              <a:off x="107612" y="5380051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0795" y="0"/>
                  </a:moveTo>
                  <a:lnTo>
                    <a:pt x="0" y="0"/>
                  </a:lnTo>
                  <a:lnTo>
                    <a:pt x="0" y="18539"/>
                  </a:lnTo>
                  <a:lnTo>
                    <a:pt x="70795" y="18539"/>
                  </a:lnTo>
                  <a:lnTo>
                    <a:pt x="70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  <p:sp>
          <p:nvSpPr>
            <p:cNvPr id="178" name="object 852">
              <a:extLst>
                <a:ext uri="{FF2B5EF4-FFF2-40B4-BE49-F238E27FC236}">
                  <a16:creationId xmlns:a16="http://schemas.microsoft.com/office/drawing/2014/main" id="{D657D0CA-D517-4E8D-9AE0-BB73D25BAF82}"/>
                </a:ext>
              </a:extLst>
            </p:cNvPr>
            <p:cNvSpPr/>
            <p:nvPr/>
          </p:nvSpPr>
          <p:spPr>
            <a:xfrm>
              <a:off x="12146339" y="5380051"/>
              <a:ext cx="36830" cy="19050"/>
            </a:xfrm>
            <a:custGeom>
              <a:avLst/>
              <a:gdLst/>
              <a:ahLst/>
              <a:cxnLst/>
              <a:rect l="l" t="t" r="r" b="b"/>
              <a:pathLst>
                <a:path w="36829" h="19050">
                  <a:moveTo>
                    <a:pt x="0" y="18540"/>
                  </a:moveTo>
                  <a:lnTo>
                    <a:pt x="36815" y="18540"/>
                  </a:lnTo>
                  <a:lnTo>
                    <a:pt x="36815" y="0"/>
                  </a:lnTo>
                  <a:lnTo>
                    <a:pt x="0" y="0"/>
                  </a:lnTo>
                  <a:lnTo>
                    <a:pt x="0" y="18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>
                <a:latin typeface="Calibri (body)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D3AE9A-DC67-427C-A041-B056AD2584C0}"/>
              </a:ext>
            </a:extLst>
          </p:cNvPr>
          <p:cNvCxnSpPr>
            <a:cxnSpLocks/>
          </p:cNvCxnSpPr>
          <p:nvPr/>
        </p:nvCxnSpPr>
        <p:spPr>
          <a:xfrm flipH="1">
            <a:off x="7410498" y="2380259"/>
            <a:ext cx="0" cy="447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32DE41E-B2E5-4200-8497-5A697EFDA639}"/>
              </a:ext>
            </a:extLst>
          </p:cNvPr>
          <p:cNvCxnSpPr>
            <a:cxnSpLocks/>
          </p:cNvCxnSpPr>
          <p:nvPr/>
        </p:nvCxnSpPr>
        <p:spPr>
          <a:xfrm flipH="1">
            <a:off x="10268261" y="2341706"/>
            <a:ext cx="0" cy="447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ABDDB0-144D-4A34-9663-A1C2CA509C4F}"/>
              </a:ext>
            </a:extLst>
          </p:cNvPr>
          <p:cNvSpPr txBox="1"/>
          <p:nvPr/>
        </p:nvSpPr>
        <p:spPr>
          <a:xfrm>
            <a:off x="4819859" y="2419071"/>
            <a:ext cx="2478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(body)"/>
                <a:cs typeface="Arial" panose="020B0604020202020204" pitchFamily="34" charset="0"/>
              </a:rPr>
              <a:t>BRAP 2019 - 20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8DE475E-0CC1-49EE-A7FC-94E11D64401C}"/>
              </a:ext>
            </a:extLst>
          </p:cNvPr>
          <p:cNvSpPr txBox="1"/>
          <p:nvPr/>
        </p:nvSpPr>
        <p:spPr>
          <a:xfrm>
            <a:off x="7751313" y="2414637"/>
            <a:ext cx="2300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BRAP 2020 - 2021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27AB22B-CD9C-485C-A909-E19C5B6A13B9}"/>
              </a:ext>
            </a:extLst>
          </p:cNvPr>
          <p:cNvSpPr txBox="1"/>
          <p:nvPr/>
        </p:nvSpPr>
        <p:spPr>
          <a:xfrm>
            <a:off x="10926829" y="2380779"/>
            <a:ext cx="1876486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200" b="1" dirty="0">
                <a:latin typeface="Calibri (body)"/>
              </a:rPr>
              <a:t>BRAP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C4AA34-B2B3-4207-95BE-47B6F4A93D71}"/>
              </a:ext>
            </a:extLst>
          </p:cNvPr>
          <p:cNvSpPr txBox="1"/>
          <p:nvPr/>
        </p:nvSpPr>
        <p:spPr>
          <a:xfrm>
            <a:off x="4823221" y="3557682"/>
            <a:ext cx="2098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 (body)"/>
                <a:cs typeface="Arial" panose="020B0604020202020204" pitchFamily="34" charset="0"/>
              </a:rPr>
              <a:t>RANKED No. </a:t>
            </a:r>
            <a:r>
              <a:rPr lang="en-US" sz="2200" b="1" dirty="0">
                <a:solidFill>
                  <a:srgbClr val="C00000"/>
                </a:solidFill>
                <a:latin typeface="Calibri (body)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6088959-9859-4A64-B5C2-39431ED32B7D}"/>
              </a:ext>
            </a:extLst>
          </p:cNvPr>
          <p:cNvSpPr txBox="1"/>
          <p:nvPr/>
        </p:nvSpPr>
        <p:spPr>
          <a:xfrm>
            <a:off x="7785149" y="3541752"/>
            <a:ext cx="2129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200" dirty="0">
                <a:latin typeface="Calibri (body)"/>
              </a:rPr>
              <a:t>RANKED No. </a:t>
            </a:r>
            <a:r>
              <a:rPr lang="en-US" sz="2200" b="1" dirty="0">
                <a:solidFill>
                  <a:srgbClr val="C00000"/>
                </a:solidFill>
                <a:latin typeface="Calibri (body)"/>
              </a:rPr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D5C60F7-FC8C-4861-B150-E85FB7487D07}"/>
              </a:ext>
            </a:extLst>
          </p:cNvPr>
          <p:cNvSpPr txBox="1"/>
          <p:nvPr/>
        </p:nvSpPr>
        <p:spPr>
          <a:xfrm>
            <a:off x="11142248" y="3575044"/>
            <a:ext cx="1256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200" dirty="0">
                <a:latin typeface="Calibri (body)"/>
              </a:rPr>
              <a:t>On-going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E55422B5-C083-48EB-A432-3FA97234A084}"/>
              </a:ext>
            </a:extLst>
          </p:cNvPr>
          <p:cNvGraphicFramePr>
            <a:graphicFrameLocks noGrp="1"/>
          </p:cNvGraphicFramePr>
          <p:nvPr/>
        </p:nvGraphicFramePr>
        <p:xfrm>
          <a:off x="4520505" y="4086225"/>
          <a:ext cx="8678677" cy="36892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85403">
                  <a:extLst>
                    <a:ext uri="{9D8B030D-6E8A-4147-A177-3AD203B41FA5}">
                      <a16:colId xmlns:a16="http://schemas.microsoft.com/office/drawing/2014/main" val="1100827950"/>
                    </a:ext>
                  </a:extLst>
                </a:gridCol>
                <a:gridCol w="2619905">
                  <a:extLst>
                    <a:ext uri="{9D8B030D-6E8A-4147-A177-3AD203B41FA5}">
                      <a16:colId xmlns:a16="http://schemas.microsoft.com/office/drawing/2014/main" val="1424642406"/>
                    </a:ext>
                  </a:extLst>
                </a:gridCol>
                <a:gridCol w="2973369">
                  <a:extLst>
                    <a:ext uri="{9D8B030D-6E8A-4147-A177-3AD203B41FA5}">
                      <a16:colId xmlns:a16="http://schemas.microsoft.com/office/drawing/2014/main" val="1797236626"/>
                    </a:ext>
                  </a:extLst>
                </a:gridCol>
              </a:tblGrid>
              <a:tr h="827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187 reform action points</a:t>
                      </a: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301 reform action points</a:t>
                      </a: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352 reform action points</a:t>
                      </a: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789373"/>
                  </a:ext>
                </a:extLst>
              </a:tr>
              <a:tr h="463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12 reform areas</a:t>
                      </a: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24 reform areas</a:t>
                      </a: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30 reform areas</a:t>
                      </a: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2395834"/>
                  </a:ext>
                </a:extLst>
              </a:tr>
              <a:tr h="1192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100% weightage to perception survey for all 187 reform areas</a:t>
                      </a: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100% weightage to perception 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100% weightage to perception 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6299480"/>
                  </a:ext>
                </a:extLst>
              </a:tr>
              <a:tr h="1192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Includes Citizen-centric reforms for first time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358" marR="99358" marT="49679" marB="49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02950"/>
                  </a:ext>
                </a:extLst>
              </a:tr>
            </a:tbl>
          </a:graphicData>
        </a:graphic>
      </p:graphicFrame>
      <p:sp>
        <p:nvSpPr>
          <p:cNvPr id="6" name="object 769">
            <a:extLst>
              <a:ext uri="{FF2B5EF4-FFF2-40B4-BE49-F238E27FC236}">
                <a16:creationId xmlns:a16="http://schemas.microsoft.com/office/drawing/2014/main" id="{DE16E63C-94D0-3428-064B-A87E3CF817AC}"/>
              </a:ext>
            </a:extLst>
          </p:cNvPr>
          <p:cNvSpPr/>
          <p:nvPr/>
        </p:nvSpPr>
        <p:spPr>
          <a:xfrm>
            <a:off x="414619" y="4702084"/>
            <a:ext cx="3944044" cy="49678"/>
          </a:xfrm>
          <a:custGeom>
            <a:avLst/>
            <a:gdLst/>
            <a:ahLst/>
            <a:cxnLst/>
            <a:rect l="l" t="t" r="r" b="b"/>
            <a:pathLst>
              <a:path w="4951730">
                <a:moveTo>
                  <a:pt x="0" y="0"/>
                </a:moveTo>
                <a:lnTo>
                  <a:pt x="4951488" y="0"/>
                </a:lnTo>
              </a:path>
            </a:pathLst>
          </a:custGeom>
          <a:ln w="6350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 sz="2200">
              <a:latin typeface="Calibri (body)"/>
            </a:endParaRPr>
          </a:p>
        </p:txBody>
      </p:sp>
      <p:sp>
        <p:nvSpPr>
          <p:cNvPr id="7" name="object 770">
            <a:extLst>
              <a:ext uri="{FF2B5EF4-FFF2-40B4-BE49-F238E27FC236}">
                <a16:creationId xmlns:a16="http://schemas.microsoft.com/office/drawing/2014/main" id="{A3F7A994-FADF-3361-6471-893E23ADB17A}"/>
              </a:ext>
            </a:extLst>
          </p:cNvPr>
          <p:cNvSpPr/>
          <p:nvPr/>
        </p:nvSpPr>
        <p:spPr>
          <a:xfrm>
            <a:off x="3303848" y="4005931"/>
            <a:ext cx="1035384" cy="1080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0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36A80-9612-464E-9DA7-A7B2366A1D35}"/>
              </a:ext>
            </a:extLst>
          </p:cNvPr>
          <p:cNvSpPr/>
          <p:nvPr/>
        </p:nvSpPr>
        <p:spPr>
          <a:xfrm>
            <a:off x="4173929" y="6598141"/>
            <a:ext cx="6094332" cy="1177355"/>
          </a:xfrm>
          <a:prstGeom prst="rect">
            <a:avLst/>
          </a:prstGeom>
          <a:solidFill>
            <a:srgbClr val="034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3587">
              <a:defRPr/>
            </a:pPr>
            <a:r>
              <a:rPr lang="en-US" sz="2200" dirty="0">
                <a:solidFill>
                  <a:prstClr val="white"/>
                </a:solidFill>
                <a:latin typeface="Calibri (body)"/>
              </a:rPr>
              <a:t>Listed in Top three from the past 5 Consecutive assessments out of which it Ranked No.1 in EODB last 3 years.</a:t>
            </a:r>
          </a:p>
        </p:txBody>
      </p:sp>
    </p:spTree>
    <p:extLst>
      <p:ext uri="{BB962C8B-B14F-4D97-AF65-F5344CB8AC3E}">
        <p14:creationId xmlns:p14="http://schemas.microsoft.com/office/powerpoint/2010/main" val="63601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59325-FF15-4C13-80A1-87E0B7D1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50" y="577110"/>
            <a:ext cx="11077988" cy="57958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 (body)"/>
              </a:rPr>
              <a:t>Andhra Pradesh Single Desk Portal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FA8E27-F184-1FFF-812E-722CD2D32272}"/>
              </a:ext>
            </a:extLst>
          </p:cNvPr>
          <p:cNvSpPr/>
          <p:nvPr/>
        </p:nvSpPr>
        <p:spPr>
          <a:xfrm>
            <a:off x="8929176" y="4087092"/>
            <a:ext cx="3895957" cy="1772879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marL="186298" marR="178018" algn="ctr" defTabSz="993587">
              <a:spcBef>
                <a:spcPts val="315"/>
              </a:spcBef>
              <a:defRPr/>
            </a:pPr>
            <a:r>
              <a:rPr lang="en-US" sz="2200" b="1" spc="217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S</a:t>
            </a:r>
            <a:r>
              <a:rPr lang="en-US" sz="2200" b="1" spc="81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upporting  </a:t>
            </a:r>
            <a:r>
              <a:rPr lang="en-US" sz="2200" b="1" spc="130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D</a:t>
            </a:r>
            <a:r>
              <a:rPr lang="en-US" sz="2200" b="1" spc="87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ocume</a:t>
            </a:r>
            <a:r>
              <a:rPr lang="en-US" sz="2200" b="1" spc="71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n</a:t>
            </a:r>
            <a:r>
              <a:rPr lang="en-US" sz="2200" b="1" spc="98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ts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marL="269096" marR="260816" algn="ctr" defTabSz="993587">
              <a:lnSpc>
                <a:spcPct val="120300"/>
              </a:lnSpc>
              <a:spcBef>
                <a:spcPts val="576"/>
              </a:spcBef>
              <a:defRPr/>
            </a:pPr>
            <a:r>
              <a:rPr lang="en-US" sz="2200" spc="8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Upload  </a:t>
            </a:r>
            <a:r>
              <a:rPr lang="en-US" sz="2200" spc="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supporting  </a:t>
            </a:r>
            <a:r>
              <a:rPr lang="en-US" sz="2200" spc="92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docume</a:t>
            </a:r>
            <a:r>
              <a:rPr lang="en-US" sz="2200" spc="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n</a:t>
            </a:r>
            <a:r>
              <a:rPr lang="en-US" sz="2200" spc="76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ts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3254E9-A559-9679-D13E-9A5618641E72}"/>
              </a:ext>
            </a:extLst>
          </p:cNvPr>
          <p:cNvSpPr/>
          <p:nvPr/>
        </p:nvSpPr>
        <p:spPr>
          <a:xfrm>
            <a:off x="4675865" y="6002025"/>
            <a:ext cx="3895956" cy="1772879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marL="209757" marR="201477" indent="-690" algn="ctr" defTabSz="993587">
              <a:spcBef>
                <a:spcPts val="315"/>
              </a:spcBef>
              <a:defRPr/>
            </a:pPr>
            <a:r>
              <a:rPr lang="en-US" sz="2200" b="1" spc="92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Final  </a:t>
            </a:r>
            <a:r>
              <a:rPr lang="en-US" sz="2200" b="1" spc="185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C</a:t>
            </a:r>
            <a:r>
              <a:rPr lang="en-US" sz="2200" b="1" spc="71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ertific</a:t>
            </a:r>
            <a:r>
              <a:rPr lang="en-US" sz="2200" b="1" spc="114" dirty="0">
                <a:solidFill>
                  <a:srgbClr val="007F3E"/>
                </a:solidFill>
                <a:latin typeface="Calibri (body)"/>
                <a:cs typeface="Calibri" panose="020F0502020204030204" pitchFamily="34" charset="0"/>
              </a:rPr>
              <a:t>ate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marL="89699" marR="81419" indent="-690" algn="ctr" defTabSz="993587">
              <a:lnSpc>
                <a:spcPct val="120300"/>
              </a:lnSpc>
              <a:spcBef>
                <a:spcPts val="576"/>
              </a:spcBef>
              <a:defRPr/>
            </a:pPr>
            <a:r>
              <a:rPr lang="en-US" sz="2200" spc="8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View </a:t>
            </a:r>
            <a:r>
              <a:rPr lang="en-US" sz="2200" spc="10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and  </a:t>
            </a:r>
            <a:r>
              <a:rPr lang="en-US" sz="2200" spc="8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download </a:t>
            </a:r>
            <a:r>
              <a:rPr lang="en-US" sz="2200" spc="60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final  </a:t>
            </a:r>
            <a:r>
              <a:rPr lang="en-US" sz="2200" spc="8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signed</a:t>
            </a:r>
            <a:r>
              <a:rPr lang="en-US" sz="2200" spc="-1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spc="60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certificate  </a:t>
            </a:r>
            <a:r>
              <a:rPr lang="en-US" sz="2200" spc="4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online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36B548-4CCC-758F-A8F8-8D8D22FD3D8D}"/>
              </a:ext>
            </a:extLst>
          </p:cNvPr>
          <p:cNvSpPr/>
          <p:nvPr/>
        </p:nvSpPr>
        <p:spPr>
          <a:xfrm>
            <a:off x="422555" y="4124208"/>
            <a:ext cx="3895956" cy="1772879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marL="191128" marR="179398" algn="ctr" defTabSz="993587">
              <a:spcBef>
                <a:spcPts val="315"/>
              </a:spcBef>
              <a:defRPr/>
            </a:pPr>
            <a:r>
              <a:rPr lang="en-US" sz="2200" b="1" spc="98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Issuance</a:t>
            </a:r>
            <a:r>
              <a:rPr lang="en-US" sz="2200" b="1" spc="-76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b="1" spc="71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of </a:t>
            </a:r>
            <a:r>
              <a:rPr lang="en-US" sz="2200" b="1" spc="65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b="1" spc="103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approvals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marL="191128" marR="179398" algn="ctr" defTabSz="993587">
              <a:spcBef>
                <a:spcPts val="315"/>
              </a:spcBef>
              <a:defRPr/>
            </a:pPr>
            <a:r>
              <a:rPr lang="en-US" sz="2200" spc="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Licenses,  </a:t>
            </a:r>
            <a:r>
              <a:rPr lang="en-US" sz="2200" spc="98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NOCs </a:t>
            </a:r>
            <a:r>
              <a:rPr lang="en-US" sz="2200" spc="92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are  </a:t>
            </a:r>
            <a:r>
              <a:rPr lang="en-US" sz="2200" spc="76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issued</a:t>
            </a:r>
            <a:r>
              <a:rPr lang="en-US" sz="2200" spc="-33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spc="4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online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F9833C-832A-BB2B-0B39-65A33DF3CE9A}"/>
              </a:ext>
            </a:extLst>
          </p:cNvPr>
          <p:cNvSpPr/>
          <p:nvPr/>
        </p:nvSpPr>
        <p:spPr>
          <a:xfrm>
            <a:off x="4675866" y="4107608"/>
            <a:ext cx="3895956" cy="1772879"/>
          </a:xfrm>
          <a:prstGeom prst="rect">
            <a:avLst/>
          </a:prstGeom>
          <a:solidFill>
            <a:srgbClr val="D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marL="231837" marR="223557" algn="ctr" defTabSz="993587">
              <a:spcBef>
                <a:spcPts val="315"/>
              </a:spcBef>
              <a:defRPr/>
            </a:pPr>
            <a:r>
              <a:rPr lang="en-US" sz="2200" b="1" spc="71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Online  </a:t>
            </a:r>
            <a:r>
              <a:rPr lang="en-US" sz="2200" b="1" spc="179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P</a:t>
            </a:r>
            <a:r>
              <a:rPr lang="en-US" sz="2200" b="1" spc="114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ayme</a:t>
            </a:r>
            <a:r>
              <a:rPr lang="en-US" sz="2200" b="1" spc="92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n</a:t>
            </a:r>
            <a:r>
              <a:rPr lang="en-US" sz="2200" b="1" spc="98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ts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marL="143518" marR="135238" indent="-690" algn="ctr" defTabSz="993587">
              <a:lnSpc>
                <a:spcPct val="120300"/>
              </a:lnSpc>
              <a:spcBef>
                <a:spcPts val="576"/>
              </a:spcBef>
              <a:defRPr/>
            </a:pPr>
            <a:r>
              <a:rPr lang="en-US" sz="2200" spc="98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Payments </a:t>
            </a:r>
            <a:r>
              <a:rPr lang="en-US" sz="2200" spc="92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are  </a:t>
            </a:r>
            <a:r>
              <a:rPr lang="en-US" sz="2200" spc="114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made </a:t>
            </a:r>
            <a:r>
              <a:rPr lang="en-US" sz="2200" spc="4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online  </a:t>
            </a:r>
            <a:r>
              <a:rPr lang="en-US" sz="2200" spc="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through Debit</a:t>
            </a:r>
            <a:r>
              <a:rPr lang="en-US" sz="2200" spc="-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spc="92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/  </a:t>
            </a:r>
            <a:r>
              <a:rPr lang="en-US" sz="2200" spc="76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Net</a:t>
            </a:r>
            <a:r>
              <a:rPr lang="en-US" sz="2200" spc="5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spc="8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Banking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026FB-E908-6F5A-7963-BBB6F9343BF1}"/>
              </a:ext>
            </a:extLst>
          </p:cNvPr>
          <p:cNvSpPr/>
          <p:nvPr/>
        </p:nvSpPr>
        <p:spPr>
          <a:xfrm>
            <a:off x="422554" y="6002025"/>
            <a:ext cx="3895956" cy="1772879"/>
          </a:xfrm>
          <a:prstGeom prst="rect">
            <a:avLst/>
          </a:prstGeom>
          <a:solidFill>
            <a:srgbClr val="D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marL="288416" marR="280136" indent="68309" algn="ctr" defTabSz="993587">
              <a:spcBef>
                <a:spcPts val="315"/>
              </a:spcBef>
              <a:defRPr/>
            </a:pPr>
            <a:r>
              <a:rPr lang="en-US" sz="2200" b="1" spc="124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Status  </a:t>
            </a:r>
            <a:r>
              <a:rPr lang="en-US" sz="2200" b="1" spc="43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T</a:t>
            </a:r>
            <a:r>
              <a:rPr lang="en-US" sz="2200" b="1" spc="98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racking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marL="168358" marR="157318" algn="just" defTabSz="993587">
              <a:lnSpc>
                <a:spcPct val="120300"/>
              </a:lnSpc>
              <a:spcBef>
                <a:spcPts val="576"/>
              </a:spcBef>
              <a:defRPr/>
            </a:pPr>
            <a:r>
              <a:rPr lang="en-US" sz="2200" spc="60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Track </a:t>
            </a:r>
            <a:r>
              <a:rPr lang="en-US" sz="2200" spc="8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status</a:t>
            </a:r>
            <a:r>
              <a:rPr lang="en-US" sz="2200" spc="-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spc="60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of  </a:t>
            </a:r>
            <a:r>
              <a:rPr lang="en-US" sz="2200" spc="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application </a:t>
            </a:r>
            <a:r>
              <a:rPr lang="en-US" sz="2200" spc="103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at  </a:t>
            </a:r>
            <a:r>
              <a:rPr lang="en-US" sz="2200" spc="76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various</a:t>
            </a:r>
            <a:r>
              <a:rPr lang="en-US" sz="2200" spc="-38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spc="103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stages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9E97A1-3E57-0527-DEA2-7AE09AFDF494}"/>
              </a:ext>
            </a:extLst>
          </p:cNvPr>
          <p:cNvSpPr/>
          <p:nvPr/>
        </p:nvSpPr>
        <p:spPr>
          <a:xfrm>
            <a:off x="8929176" y="6002025"/>
            <a:ext cx="3895956" cy="1772879"/>
          </a:xfrm>
          <a:prstGeom prst="rect">
            <a:avLst/>
          </a:prstGeom>
          <a:solidFill>
            <a:srgbClr val="DB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marL="288416" marR="280136" indent="68309" algn="ctr" defTabSz="993587">
              <a:spcBef>
                <a:spcPts val="315"/>
              </a:spcBef>
              <a:defRPr/>
            </a:pPr>
            <a:r>
              <a:rPr lang="en-US" sz="2200" b="1" spc="124" dirty="0">
                <a:solidFill>
                  <a:srgbClr val="034EA2"/>
                </a:solidFill>
                <a:latin typeface="Calibri (body)"/>
                <a:cs typeface="Calibri" panose="020F0502020204030204" pitchFamily="34" charset="0"/>
              </a:rPr>
              <a:t>Third Party Verification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  <a:p>
            <a:pPr marL="168358" marR="157318" algn="just" defTabSz="993587">
              <a:lnSpc>
                <a:spcPct val="120300"/>
              </a:lnSpc>
              <a:spcBef>
                <a:spcPts val="576"/>
              </a:spcBef>
              <a:defRPr/>
            </a:pPr>
            <a:r>
              <a:rPr lang="en-US" sz="2200" spc="60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Track </a:t>
            </a:r>
            <a:r>
              <a:rPr lang="en-US" sz="2200" spc="8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status</a:t>
            </a:r>
            <a:r>
              <a:rPr lang="en-US" sz="2200" spc="-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spc="60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of  </a:t>
            </a:r>
            <a:r>
              <a:rPr lang="en-US" sz="2200" spc="7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application </a:t>
            </a:r>
            <a:r>
              <a:rPr lang="en-US" sz="2200" spc="103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at  </a:t>
            </a:r>
            <a:r>
              <a:rPr lang="en-US" sz="2200" spc="76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various</a:t>
            </a:r>
            <a:r>
              <a:rPr lang="en-US" sz="2200" spc="-38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spc="103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stages</a:t>
            </a:r>
            <a:endParaRPr lang="en-US"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814722-4A9B-9C17-9053-880BB2994F90}"/>
              </a:ext>
            </a:extLst>
          </p:cNvPr>
          <p:cNvSpPr txBox="1"/>
          <p:nvPr/>
        </p:nvSpPr>
        <p:spPr>
          <a:xfrm>
            <a:off x="917671" y="1390795"/>
            <a:ext cx="114123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libri (body)"/>
              </a:rPr>
              <a:t>Common platform to avail all required registrations  &amp; approvals to start a business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E01890-EEEC-8C7B-8F30-8F437FA43927}"/>
              </a:ext>
            </a:extLst>
          </p:cNvPr>
          <p:cNvSpPr txBox="1"/>
          <p:nvPr/>
        </p:nvSpPr>
        <p:spPr>
          <a:xfrm>
            <a:off x="307251" y="2598644"/>
            <a:ext cx="128251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2595" indent="-37259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 (body)"/>
                <a:cs typeface="Calibri" panose="020F0502020204030204" pitchFamily="34" charset="0"/>
              </a:rPr>
              <a:t>Services covered: Registration of Hotels || Travel Agency || Performance License (Tourism Events)</a:t>
            </a:r>
          </a:p>
          <a:p>
            <a:pPr marL="372595" indent="-37259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 (body)"/>
                <a:cs typeface="Calibri" panose="020F0502020204030204" pitchFamily="34" charset="0"/>
              </a:rPr>
              <a:t>Notified under the Andhra Pradesh Public Service Delivery Guarantee (APPSDG) Act 2017 </a:t>
            </a:r>
          </a:p>
          <a:p>
            <a:pPr marL="372595" indent="-37259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 (body)"/>
                <a:cs typeface="Calibri" panose="020F0502020204030204" pitchFamily="34" charset="0"/>
              </a:rPr>
              <a:t>Average time to grant tourism related approvals is reduced to 7 days, as against 15 days notified</a:t>
            </a:r>
          </a:p>
          <a:p>
            <a:pPr marL="372595" indent="-37259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 (body)"/>
                <a:cs typeface="Calibri" panose="020F0502020204030204" pitchFamily="34" charset="0"/>
              </a:rPr>
              <a:t>Standard Operating Procedures for all services uploaded in public domain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ADA86E-7A4D-F591-9DC0-5EDF2C17EFBB}"/>
              </a:ext>
            </a:extLst>
          </p:cNvPr>
          <p:cNvSpPr/>
          <p:nvPr/>
        </p:nvSpPr>
        <p:spPr>
          <a:xfrm>
            <a:off x="422553" y="2130456"/>
            <a:ext cx="12517885" cy="46819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9" tIns="59339" rIns="59339" bIns="59339"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libri (body)"/>
                <a:cs typeface="Calibri" panose="020F0502020204030204" pitchFamily="34" charset="0"/>
              </a:rPr>
              <a:t>Tourism</a:t>
            </a:r>
          </a:p>
        </p:txBody>
      </p:sp>
      <p:sp>
        <p:nvSpPr>
          <p:cNvPr id="48" name="object 36">
            <a:extLst>
              <a:ext uri="{FF2B5EF4-FFF2-40B4-BE49-F238E27FC236}">
                <a16:creationId xmlns:a16="http://schemas.microsoft.com/office/drawing/2014/main" id="{5F51C057-3F22-476B-8B8A-720594B593E4}"/>
              </a:ext>
            </a:extLst>
          </p:cNvPr>
          <p:cNvSpPr txBox="1"/>
          <p:nvPr/>
        </p:nvSpPr>
        <p:spPr>
          <a:xfrm>
            <a:off x="422553" y="1789855"/>
            <a:ext cx="12517885" cy="352489"/>
          </a:xfrm>
          <a:prstGeom prst="rect">
            <a:avLst/>
          </a:prstGeom>
        </p:spPr>
        <p:txBody>
          <a:bodyPr vert="horz" wrap="square" lIns="0" tIns="138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00" defTabSz="993587">
              <a:spcBef>
                <a:spcPts val="109"/>
              </a:spcBef>
              <a:defRPr/>
            </a:pPr>
            <a:r>
              <a:rPr lang="en-US" sz="2200" b="1" spc="14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Over 80,918 </a:t>
            </a:r>
            <a:r>
              <a:rPr sz="2200" b="1" spc="65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applications</a:t>
            </a:r>
            <a:r>
              <a:rPr sz="2200" b="1" spc="2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76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processed</a:t>
            </a:r>
            <a:r>
              <a:rPr sz="2200" b="1" spc="2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60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since</a:t>
            </a:r>
            <a:r>
              <a:rPr sz="2200" b="1" spc="-5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2200" b="1" spc="14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inception</a:t>
            </a:r>
            <a:r>
              <a:rPr lang="en-US" sz="2200" b="1" spc="16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|</a:t>
            </a:r>
            <a:r>
              <a:rPr sz="2200" b="1" spc="4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-196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98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9</a:t>
            </a:r>
            <a:r>
              <a:rPr lang="en-US" sz="2200" b="1" spc="98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9.07</a:t>
            </a:r>
            <a:r>
              <a:rPr sz="2200" b="1" spc="98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%</a:t>
            </a:r>
            <a:r>
              <a:rPr sz="2200" b="1" spc="22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163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SLA</a:t>
            </a:r>
            <a:r>
              <a:rPr sz="2200" b="1" spc="-5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65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compliance</a:t>
            </a:r>
            <a:r>
              <a:rPr sz="2200" b="1" spc="2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33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in</a:t>
            </a:r>
            <a:r>
              <a:rPr sz="2200" b="1" spc="27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163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FY</a:t>
            </a:r>
            <a:r>
              <a:rPr sz="2200" b="1" spc="-11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sz="2200" b="1" spc="10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20</a:t>
            </a:r>
            <a:r>
              <a:rPr lang="en-US" sz="2200" b="1" spc="10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21</a:t>
            </a:r>
            <a:r>
              <a:rPr sz="2200" b="1" spc="10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-</a:t>
            </a:r>
            <a:r>
              <a:rPr lang="en-US" sz="2200" b="1" spc="109" dirty="0">
                <a:solidFill>
                  <a:srgbClr val="231F20"/>
                </a:solidFill>
                <a:latin typeface="Calibri (body)"/>
                <a:cs typeface="Calibri" panose="020F0502020204030204" pitchFamily="34" charset="0"/>
              </a:rPr>
              <a:t>22</a:t>
            </a:r>
            <a:endParaRPr sz="2200" dirty="0">
              <a:solidFill>
                <a:prstClr val="black"/>
              </a:solidFill>
              <a:latin typeface="Calibri (body)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46CE64-E482-A463-62CA-A2638C3F8672}"/>
              </a:ext>
            </a:extLst>
          </p:cNvPr>
          <p:cNvCxnSpPr>
            <a:cxnSpLocks/>
          </p:cNvCxnSpPr>
          <p:nvPr/>
        </p:nvCxnSpPr>
        <p:spPr>
          <a:xfrm>
            <a:off x="422553" y="1156696"/>
            <a:ext cx="11907465" cy="0"/>
          </a:xfrm>
          <a:prstGeom prst="line">
            <a:avLst/>
          </a:prstGeom>
          <a:ln w="101600" cmpd="dbl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2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8168E69-F805-5480-544F-246F4EA892C4}"/>
              </a:ext>
            </a:extLst>
          </p:cNvPr>
          <p:cNvSpPr/>
          <p:nvPr/>
        </p:nvSpPr>
        <p:spPr>
          <a:xfrm flipH="1">
            <a:off x="-1" y="1937496"/>
            <a:ext cx="7010989" cy="5885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04">
              <a:latin typeface="Calibri (body)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B0773-8E0F-83D1-122A-F53AE89D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314"/>
            <a:ext cx="11605500" cy="864321"/>
          </a:xfrm>
          <a:prstGeom prst="homePlate">
            <a:avLst>
              <a:gd name="adj" fmla="val 71714"/>
            </a:avLst>
          </a:prstGeom>
        </p:spPr>
        <p:txBody>
          <a:bodyPr vert="horz" lIns="99358" tIns="49679" rIns="99358" bIns="49679" rtlCol="0" anchor="ctr">
            <a:normAutofit/>
          </a:bodyPr>
          <a:lstStyle/>
          <a:p>
            <a:r>
              <a:rPr lang="en-IN" sz="3200" dirty="0">
                <a:latin typeface="Calibri (body)"/>
              </a:rPr>
              <a:t>Impact of New Tourism Policy 2020-25 &amp; </a:t>
            </a:r>
            <a:r>
              <a:rPr lang="en-IN" sz="3200" dirty="0" err="1">
                <a:latin typeface="Calibri (body)"/>
              </a:rPr>
              <a:t>EoDB</a:t>
            </a:r>
            <a:endParaRPr lang="en-IN" sz="3200" dirty="0">
              <a:latin typeface="Calibri (body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78FAE-8AC6-16C2-1EC1-566D6A90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731C-C368-4D7A-8738-408E3A0859B4}" type="slidenum">
              <a:rPr lang="en-IN" smtClean="0">
                <a:latin typeface="Calibri (body)"/>
              </a:rPr>
              <a:t>7</a:t>
            </a:fld>
            <a:endParaRPr lang="en-IN">
              <a:latin typeface="Calibri (body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5D6C9-97E1-3541-6769-315551ED711F}"/>
              </a:ext>
            </a:extLst>
          </p:cNvPr>
          <p:cNvSpPr txBox="1"/>
          <p:nvPr/>
        </p:nvSpPr>
        <p:spPr>
          <a:xfrm>
            <a:off x="1847528" y="4126181"/>
            <a:ext cx="5063991" cy="1107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221" lvl="1">
              <a:spcBef>
                <a:spcPts val="556"/>
              </a:spcBef>
            </a:pPr>
            <a:r>
              <a:rPr lang="en-US" sz="2199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Possible </a:t>
            </a:r>
            <a:r>
              <a:rPr lang="en-US" sz="2199" b="1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r>
              <a:rPr lang="en-US" sz="2199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 generation of </a:t>
            </a:r>
            <a:r>
              <a:rPr lang="en-US" sz="2199" b="1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44,108</a:t>
            </a:r>
            <a:r>
              <a:rPr lang="en-US" sz="2199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199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in the Tourism &amp; Hospitality sector </a:t>
            </a:r>
            <a:r>
              <a:rPr lang="en-US" sz="2199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in the State of Andhra Pradesh.</a:t>
            </a:r>
            <a:endParaRPr lang="en-US" sz="2199" b="1" dirty="0">
              <a:solidFill>
                <a:schemeClr val="bg1"/>
              </a:solidFill>
              <a:latin typeface="Calibri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60068-6553-F2E5-77AD-D09C67AE3708}"/>
              </a:ext>
            </a:extLst>
          </p:cNvPr>
          <p:cNvSpPr txBox="1"/>
          <p:nvPr/>
        </p:nvSpPr>
        <p:spPr>
          <a:xfrm>
            <a:off x="613595" y="5485890"/>
            <a:ext cx="5861338" cy="143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51" marR="26221" lvl="1" algn="ctr">
              <a:spcBef>
                <a:spcPts val="556"/>
              </a:spcBef>
              <a:spcAft>
                <a:spcPts val="869"/>
              </a:spcAft>
            </a:pPr>
            <a:r>
              <a:rPr lang="en-US" sz="2029" b="1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Andhra Pradesh Tourism </a:t>
            </a:r>
            <a:r>
              <a:rPr lang="en-US" sz="2029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has entered </a:t>
            </a:r>
            <a:r>
              <a:rPr lang="en-US" sz="2029" b="1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MoU with Famed Indian Brands </a:t>
            </a:r>
            <a:r>
              <a:rPr lang="en-US" sz="2029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having global presence, whose investment in Tourism &amp; Hospitality Sector is more than </a:t>
            </a:r>
            <a:r>
              <a:rPr lang="en-US" sz="2608" b="1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Rs.7600 Crores</a:t>
            </a:r>
            <a:r>
              <a:rPr lang="en-US" sz="2029" b="1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60D9-65D8-70C0-8FD3-C226551046B8}"/>
              </a:ext>
            </a:extLst>
          </p:cNvPr>
          <p:cNvSpPr txBox="1"/>
          <p:nvPr/>
        </p:nvSpPr>
        <p:spPr>
          <a:xfrm>
            <a:off x="177010" y="1141882"/>
            <a:ext cx="11053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Calibri (body)"/>
                <a:cs typeface="Times New Roman" panose="02020603050405020304" pitchFamily="18" charset="0"/>
              </a:rPr>
              <a:t>After the formulation of AP Tourism policy 20-25, many investors have shown interest </a:t>
            </a: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Calibri (body)"/>
                <a:cs typeface="Times New Roman" panose="02020603050405020304" pitchFamily="18" charset="0"/>
              </a:rPr>
              <a:t>and have come forward to develop Tourism Projects in the state.</a:t>
            </a:r>
          </a:p>
          <a:p>
            <a:endParaRPr lang="en-IN" sz="2200" dirty="0">
              <a:solidFill>
                <a:schemeClr val="bg1">
                  <a:lumMod val="50000"/>
                </a:schemeClr>
              </a:solidFill>
              <a:latin typeface="Calibri (body)"/>
            </a:endParaRPr>
          </a:p>
        </p:txBody>
      </p:sp>
      <p:pic>
        <p:nvPicPr>
          <p:cNvPr id="3076" name="Picture 4" descr="Agreement PNG Transparent Images Free Download | Vector Files | Pngtree">
            <a:extLst>
              <a:ext uri="{FF2B5EF4-FFF2-40B4-BE49-F238E27FC236}">
                <a16:creationId xmlns:a16="http://schemas.microsoft.com/office/drawing/2014/main" id="{77406032-A387-D51F-B0F1-23D119E9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02" y="1278007"/>
            <a:ext cx="2483941" cy="24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mes for Flexible Jobs: 3 Examples | FlexJobs">
            <a:extLst>
              <a:ext uri="{FF2B5EF4-FFF2-40B4-BE49-F238E27FC236}">
                <a16:creationId xmlns:a16="http://schemas.microsoft.com/office/drawing/2014/main" id="{662680D5-1A55-F144-D4D5-1A297278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" b="97250" l="10000" r="90000">
                        <a14:foregroundMark x1="45688" y1="5750" x2="45688" y2="5750"/>
                        <a14:foregroundMark x1="38500" y1="63125" x2="38500" y2="63125"/>
                        <a14:foregroundMark x1="38000" y1="59875" x2="38000" y2="59875"/>
                        <a14:foregroundMark x1="50688" y1="24875" x2="44750" y2="48125"/>
                        <a14:foregroundMark x1="44750" y1="48125" x2="36688" y2="57000"/>
                        <a14:foregroundMark x1="36688" y1="57000" x2="35563" y2="47375"/>
                        <a14:foregroundMark x1="35563" y1="47375" x2="33375" y2="43750"/>
                        <a14:foregroundMark x1="53000" y1="30875" x2="57688" y2="49375"/>
                        <a14:foregroundMark x1="57688" y1="49375" x2="57688" y2="49750"/>
                        <a14:foregroundMark x1="55313" y1="88250" x2="52250" y2="93375"/>
                        <a14:foregroundMark x1="52250" y1="93375" x2="43500" y2="98250"/>
                        <a14:foregroundMark x1="43500" y1="98250" x2="29875" y2="96250"/>
                        <a14:foregroundMark x1="29875" y1="96250" x2="24688" y2="93750"/>
                        <a14:foregroundMark x1="33313" y1="51250" x2="33188" y2="66875"/>
                        <a14:foregroundMark x1="69375" y1="95250" x2="69375" y2="95250"/>
                        <a14:foregroundMark x1="74000" y1="81750" x2="64813" y2="92750"/>
                        <a14:foregroundMark x1="74313" y1="92750" x2="63375" y2="90125"/>
                        <a14:foregroundMark x1="63375" y1="90125" x2="63375" y2="90125"/>
                        <a14:foregroundMark x1="75375" y1="97250" x2="75375" y2="97250"/>
                        <a14:foregroundMark x1="75313" y1="95500" x2="61563" y2="94375"/>
                        <a14:foregroundMark x1="61563" y1="94375" x2="60875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25" y="3967897"/>
            <a:ext cx="2699213" cy="11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84AB5D-634A-5559-1395-A3C41BD78A2D}"/>
              </a:ext>
            </a:extLst>
          </p:cNvPr>
          <p:cNvSpPr txBox="1"/>
          <p:nvPr/>
        </p:nvSpPr>
        <p:spPr>
          <a:xfrm>
            <a:off x="-246796" y="2210265"/>
            <a:ext cx="61856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221" lvl="1">
              <a:spcBef>
                <a:spcPts val="556"/>
              </a:spcBef>
            </a:pPr>
            <a:r>
              <a:rPr lang="en-US" sz="2200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A total number </a:t>
            </a:r>
            <a:r>
              <a:rPr lang="en-US" sz="2200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of </a:t>
            </a:r>
            <a:r>
              <a:rPr lang="en-US" sz="2200" b="1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133 </a:t>
            </a:r>
            <a:r>
              <a:rPr lang="en-IN" sz="2200" b="1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Memoranda of Understanding (MoU’s)</a:t>
            </a:r>
            <a:r>
              <a:rPr lang="en-IN" sz="2200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 were signed in the Tourism &amp; Hospitality sector at </a:t>
            </a:r>
            <a:r>
              <a:rPr lang="en-IN" sz="2200" b="1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AP Global Investors Summit </a:t>
            </a:r>
            <a:r>
              <a:rPr lang="en-IN" sz="2200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a worth of Rs. </a:t>
            </a:r>
            <a:r>
              <a:rPr lang="en-IN" sz="2200" b="1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22,415 Crores.</a:t>
            </a:r>
            <a:r>
              <a:rPr lang="en-US" sz="2200" b="1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Grand Canyon of India: The Ultimate 2023 Guide to Gandikota Fort">
            <a:extLst>
              <a:ext uri="{FF2B5EF4-FFF2-40B4-BE49-F238E27FC236}">
                <a16:creationId xmlns:a16="http://schemas.microsoft.com/office/drawing/2014/main" id="{9985F320-73CD-87F0-7C8F-F84809066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r="23520"/>
          <a:stretch/>
        </p:blipFill>
        <p:spPr bwMode="auto">
          <a:xfrm>
            <a:off x="7010988" y="1926208"/>
            <a:ext cx="6236701" cy="58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9C3DB-3E3C-2CAE-1A80-AF58A73417E1}"/>
              </a:ext>
            </a:extLst>
          </p:cNvPr>
          <p:cNvSpPr txBox="1"/>
          <p:nvPr/>
        </p:nvSpPr>
        <p:spPr>
          <a:xfrm>
            <a:off x="127274" y="7022129"/>
            <a:ext cx="6833979" cy="7691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2651" marR="26221" lvl="1" algn="just">
              <a:spcBef>
                <a:spcPts val="556"/>
              </a:spcBef>
              <a:spcAft>
                <a:spcPts val="869"/>
              </a:spcAft>
            </a:pPr>
            <a:r>
              <a:rPr lang="en-US" sz="2199" dirty="0">
                <a:latin typeface="Calibri (body)"/>
              </a:rPr>
              <a:t>Few to mention: Oberoi, IHCL, Novotel, </a:t>
            </a:r>
            <a:r>
              <a:rPr lang="en-US" sz="2199" dirty="0" err="1">
                <a:latin typeface="Calibri (body)"/>
              </a:rPr>
              <a:t>Haytt</a:t>
            </a:r>
            <a:r>
              <a:rPr lang="en-US" sz="2199" dirty="0">
                <a:latin typeface="Calibri (body)"/>
              </a:rPr>
              <a:t> Hotels, </a:t>
            </a:r>
            <a:r>
              <a:rPr lang="en-US" sz="2199" dirty="0" err="1">
                <a:latin typeface="Calibri (body)"/>
              </a:rPr>
              <a:t>MayFair</a:t>
            </a:r>
            <a:r>
              <a:rPr lang="en-US" sz="2199" dirty="0">
                <a:latin typeface="Calibri (body)"/>
              </a:rPr>
              <a:t> Hotels and so on… </a:t>
            </a:r>
            <a:endParaRPr lang="en-US" sz="2029" b="1" dirty="0">
              <a:solidFill>
                <a:schemeClr val="bg1"/>
              </a:solidFill>
              <a:latin typeface="Calibri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7C5C60-D160-8E55-5DCD-EC5BA25B80D6}"/>
              </a:ext>
            </a:extLst>
          </p:cNvPr>
          <p:cNvCxnSpPr>
            <a:cxnSpLocks/>
          </p:cNvCxnSpPr>
          <p:nvPr/>
        </p:nvCxnSpPr>
        <p:spPr>
          <a:xfrm>
            <a:off x="124197" y="1059038"/>
            <a:ext cx="9708071" cy="0"/>
          </a:xfrm>
          <a:prstGeom prst="line">
            <a:avLst/>
          </a:prstGeom>
          <a:ln w="101600" cmpd="dbl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5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0773-8E0F-83D1-122A-F53AE89D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659"/>
            <a:ext cx="11605500" cy="715975"/>
          </a:xfrm>
          <a:prstGeom prst="homePlate">
            <a:avLst>
              <a:gd name="adj" fmla="val 71714"/>
            </a:avLst>
          </a:prstGeom>
        </p:spPr>
        <p:txBody>
          <a:bodyPr vert="horz" lIns="99358" tIns="49679" rIns="99358" bIns="49679" rtlCol="0" anchor="ctr">
            <a:normAutofit fontScale="90000"/>
          </a:bodyPr>
          <a:lstStyle/>
          <a:p>
            <a:r>
              <a:rPr lang="en-IN" sz="3477" dirty="0">
                <a:latin typeface="Arial Narrow" panose="020B0606020202030204" pitchFamily="34" charset="0"/>
              </a:rPr>
              <a:t>Theme wise MOUs received in Tourism Sector</a:t>
            </a:r>
            <a:br>
              <a:rPr lang="en-IN" sz="3477" b="1" dirty="0"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IN" sz="3477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78FAE-8AC6-16C2-1EC1-566D6A90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731C-C368-4D7A-8738-408E3A0859B4}" type="slidenum">
              <a:rPr lang="en-IN" smtClean="0"/>
              <a:t>8</a:t>
            </a:fld>
            <a:endParaRPr lang="en-I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46EAAC-9D06-ACBF-DE21-A5EC91DBE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736512"/>
              </p:ext>
            </p:extLst>
          </p:nvPr>
        </p:nvGraphicFramePr>
        <p:xfrm>
          <a:off x="4925780" y="1523921"/>
          <a:ext cx="9764907" cy="512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1EDBE3-DBCD-4EA2-F3EB-D32B7E4E0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57061"/>
              </p:ext>
            </p:extLst>
          </p:nvPr>
        </p:nvGraphicFramePr>
        <p:xfrm>
          <a:off x="331487" y="1585596"/>
          <a:ext cx="4594293" cy="649924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262164">
                  <a:extLst>
                    <a:ext uri="{9D8B030D-6E8A-4147-A177-3AD203B41FA5}">
                      <a16:colId xmlns:a16="http://schemas.microsoft.com/office/drawing/2014/main" val="630814543"/>
                    </a:ext>
                  </a:extLst>
                </a:gridCol>
                <a:gridCol w="2332129">
                  <a:extLst>
                    <a:ext uri="{9D8B030D-6E8A-4147-A177-3AD203B41FA5}">
                      <a16:colId xmlns:a16="http://schemas.microsoft.com/office/drawing/2014/main" val="1532770160"/>
                    </a:ext>
                  </a:extLst>
                </a:gridCol>
              </a:tblGrid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Theme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Investment Proposed(in %)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517257"/>
                  </a:ext>
                </a:extLst>
              </a:tr>
              <a:tr h="653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Rural Tourism 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en-US" sz="2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862416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Medical Tourism 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0.46</a:t>
                      </a:r>
                      <a:endParaRPr lang="en-US" sz="2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441945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Eco Tourism 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2.07</a:t>
                      </a:r>
                      <a:endParaRPr lang="en-US" sz="2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3748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MICE Tourism 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2.55</a:t>
                      </a:r>
                      <a:endParaRPr lang="en-US" sz="2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666371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u="none" strike="noStrike">
                          <a:solidFill>
                            <a:schemeClr val="tx1"/>
                          </a:solidFill>
                          <a:effectLst/>
                        </a:rPr>
                        <a:t>Destination Development 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8.66</a:t>
                      </a:r>
                      <a:endParaRPr lang="en-US" sz="2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59676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Tourism Infrastructure 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10.83</a:t>
                      </a:r>
                      <a:endParaRPr lang="en-US" sz="2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96616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Adventure </a:t>
                      </a:r>
                      <a:r>
                        <a:rPr lang="en-US" sz="2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Tourism</a:t>
                      </a:r>
                      <a:r>
                        <a:rPr lang="en-US" sz="2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11.76</a:t>
                      </a:r>
                      <a:endParaRPr lang="en-US" sz="2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223602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Leisure Tourism 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12.73</a:t>
                      </a:r>
                      <a:endParaRPr lang="en-US" sz="2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005619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Hospitality 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50.90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667244"/>
                  </a:ext>
                </a:extLst>
              </a:tr>
              <a:tr h="558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6507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2485F9-7F32-5B57-8778-AB8E8F8EB687}"/>
              </a:ext>
            </a:extLst>
          </p:cNvPr>
          <p:cNvCxnSpPr>
            <a:cxnSpLocks/>
          </p:cNvCxnSpPr>
          <p:nvPr/>
        </p:nvCxnSpPr>
        <p:spPr>
          <a:xfrm>
            <a:off x="124197" y="1121137"/>
            <a:ext cx="12779698" cy="0"/>
          </a:xfrm>
          <a:prstGeom prst="line">
            <a:avLst/>
          </a:prstGeom>
          <a:ln w="101600" cmpd="dbl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342551D-6F90-DD06-6E31-E4AD44094FD5}"/>
              </a:ext>
            </a:extLst>
          </p:cNvPr>
          <p:cNvSpPr txBox="1"/>
          <p:nvPr/>
        </p:nvSpPr>
        <p:spPr>
          <a:xfrm>
            <a:off x="6288066" y="1585596"/>
            <a:ext cx="55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Theme-wise investment value in Crores</a:t>
            </a:r>
          </a:p>
        </p:txBody>
      </p:sp>
    </p:spTree>
    <p:extLst>
      <p:ext uri="{BB962C8B-B14F-4D97-AF65-F5344CB8AC3E}">
        <p14:creationId xmlns:p14="http://schemas.microsoft.com/office/powerpoint/2010/main" val="133813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9A84-3B6F-5D07-4A81-045400E5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Travel and tourism industry chart new, greener course at COP 26">
            <a:extLst>
              <a:ext uri="{FF2B5EF4-FFF2-40B4-BE49-F238E27FC236}">
                <a16:creationId xmlns:a16="http://schemas.microsoft.com/office/drawing/2014/main" id="{9CA5FD21-7D87-A538-552C-2C2DF9847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683"/>
          <a:stretch/>
        </p:blipFill>
        <p:spPr bwMode="auto">
          <a:xfrm>
            <a:off x="0" y="360314"/>
            <a:ext cx="13247688" cy="74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F8B92-2127-D56F-CB78-FAB52201BE9A}"/>
              </a:ext>
            </a:extLst>
          </p:cNvPr>
          <p:cNvSpPr txBox="1"/>
          <p:nvPr/>
        </p:nvSpPr>
        <p:spPr>
          <a:xfrm>
            <a:off x="4156462" y="3284544"/>
            <a:ext cx="11426130" cy="17202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Aft>
                <a:spcPts val="652"/>
              </a:spcAft>
            </a:pPr>
            <a:r>
              <a:rPr lang="en-US" sz="8693" b="1" dirty="0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CABA11-202D-496C-FDAE-87543CE2184D}"/>
              </a:ext>
            </a:extLst>
          </p:cNvPr>
          <p:cNvCxnSpPr/>
          <p:nvPr/>
        </p:nvCxnSpPr>
        <p:spPr>
          <a:xfrm>
            <a:off x="6946756" y="4500215"/>
            <a:ext cx="5845542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60961-081E-6FF8-BACA-4B29659E1A78}"/>
              </a:ext>
            </a:extLst>
          </p:cNvPr>
          <p:cNvGrpSpPr/>
          <p:nvPr/>
        </p:nvGrpSpPr>
        <p:grpSpPr>
          <a:xfrm>
            <a:off x="-331123" y="-165687"/>
            <a:ext cx="7195081" cy="6510144"/>
            <a:chOff x="721052" y="966763"/>
            <a:chExt cx="5442578" cy="4924471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5721E91E-B2EE-B97C-4EA5-D4EF789A020C}"/>
                </a:ext>
              </a:extLst>
            </p:cNvPr>
            <p:cNvSpPr/>
            <p:nvPr/>
          </p:nvSpPr>
          <p:spPr>
            <a:xfrm>
              <a:off x="1965966" y="1950720"/>
              <a:ext cx="2682234" cy="2682234"/>
            </a:xfrm>
            <a:prstGeom prst="pie">
              <a:avLst>
                <a:gd name="adj1" fmla="val 10800156"/>
                <a:gd name="adj2" fmla="val 16226757"/>
              </a:avLst>
            </a:prstGeom>
            <a:blipFill>
              <a:blip r:embed="rId4"/>
              <a:stretch>
                <a:fillRect/>
              </a:stretch>
            </a:blip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99">
                <a:solidFill>
                  <a:schemeClr val="tx1"/>
                </a:solidFill>
              </a:endParaRP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5F7CBE99-7654-8413-269A-03268E7369D1}"/>
                </a:ext>
              </a:extLst>
            </p:cNvPr>
            <p:cNvSpPr/>
            <p:nvPr/>
          </p:nvSpPr>
          <p:spPr>
            <a:xfrm>
              <a:off x="1421139" y="1463043"/>
              <a:ext cx="4042404" cy="3657587"/>
            </a:xfrm>
            <a:prstGeom prst="pie">
              <a:avLst>
                <a:gd name="adj1" fmla="val 16244889"/>
                <a:gd name="adj2" fmla="val 12620"/>
              </a:avLst>
            </a:prstGeom>
            <a:blipFill>
              <a:blip r:embed="rId5"/>
              <a:stretch>
                <a:fillRect/>
              </a:stretch>
            </a:blip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99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96DBD0C7-DF11-139F-8C51-B4DF6867FD63}"/>
                </a:ext>
              </a:extLst>
            </p:cNvPr>
            <p:cNvSpPr/>
            <p:nvPr/>
          </p:nvSpPr>
          <p:spPr>
            <a:xfrm>
              <a:off x="1285881" y="1600206"/>
              <a:ext cx="4042404" cy="3657587"/>
            </a:xfrm>
            <a:prstGeom prst="pie">
              <a:avLst>
                <a:gd name="adj1" fmla="val 5406306"/>
                <a:gd name="adj2" fmla="val 10805129"/>
              </a:avLst>
            </a:prstGeom>
            <a:blipFill>
              <a:blip r:embed="rId6"/>
              <a:stretch>
                <a:fillRect/>
              </a:stretch>
            </a:blip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99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7A0DB9D1-145D-288A-6BDF-1AFDD31B5805}"/>
                </a:ext>
              </a:extLst>
            </p:cNvPr>
            <p:cNvSpPr/>
            <p:nvPr/>
          </p:nvSpPr>
          <p:spPr>
            <a:xfrm>
              <a:off x="721052" y="966763"/>
              <a:ext cx="5442578" cy="4924471"/>
            </a:xfrm>
            <a:prstGeom prst="pie">
              <a:avLst>
                <a:gd name="adj1" fmla="val 508"/>
                <a:gd name="adj2" fmla="val 5428103"/>
              </a:avLst>
            </a:prstGeom>
            <a:blipFill>
              <a:blip r:embed="rId7"/>
              <a:stretch>
                <a:fillRect/>
              </a:stretch>
            </a:blip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9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25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600</TotalTime>
  <Words>896</Words>
  <Application>Microsoft Office PowerPoint</Application>
  <PresentationFormat>Custom</PresentationFormat>
  <Paragraphs>125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(body)</vt:lpstr>
      <vt:lpstr>Calibri Light</vt:lpstr>
      <vt:lpstr>Magmawave Caps</vt:lpstr>
      <vt:lpstr>Office Theme</vt:lpstr>
      <vt:lpstr>PowerPoint Presentation</vt:lpstr>
      <vt:lpstr>Reasons To Invest In Andhra Pradesh Tourism </vt:lpstr>
      <vt:lpstr>Andhra Pradesh Tourism Policy 2020-25</vt:lpstr>
      <vt:lpstr>AP Tourism policy – Incentives for Eligible Projects</vt:lpstr>
      <vt:lpstr>EoDB-Business Reform Action Plan (BRAP) | Overview</vt:lpstr>
      <vt:lpstr>Andhra Pradesh Single Desk Portal</vt:lpstr>
      <vt:lpstr>Impact of New Tourism Policy 2020-25 &amp; EoDB</vt:lpstr>
      <vt:lpstr>Theme wise MOUs received in Tourism Sector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chinta preethi</dc:creator>
  <cp:lastModifiedBy>Sai Aditya</cp:lastModifiedBy>
  <cp:revision>18</cp:revision>
  <dcterms:created xsi:type="dcterms:W3CDTF">2023-03-25T06:14:32Z</dcterms:created>
  <dcterms:modified xsi:type="dcterms:W3CDTF">2023-03-27T18:08:37Z</dcterms:modified>
</cp:coreProperties>
</file>